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48" r:id="rId1"/>
  </p:sldMasterIdLst>
  <p:notesMasterIdLst>
    <p:notesMasterId r:id="rId3"/>
  </p:notesMasterIdLst>
  <p:sldIdLst>
    <p:sldId id="256" r:id="rId2"/>
  </p:sldIdLst>
  <p:sldSz cx="18722975" cy="33281938"/>
  <p:notesSz cx="6858000" cy="9144000"/>
  <p:defaultTextStyle>
    <a:defPPr>
      <a:defRPr lang="zh-CN"/>
    </a:defPPr>
    <a:lvl1pPr algn="l" defTabSz="2968625" rtl="0" eaLnBrk="0" fontAlgn="base" hangingPunct="0">
      <a:spcBef>
        <a:spcPct val="0"/>
      </a:spcBef>
      <a:spcAft>
        <a:spcPct val="0"/>
      </a:spcAft>
      <a:defRPr sz="5800" kern="1200">
        <a:solidFill>
          <a:schemeClr val="tx1"/>
        </a:solidFill>
        <a:latin typeface="Calibri" panose="020F0502020204030204" pitchFamily="34" charset="0"/>
        <a:ea typeface="宋体" panose="02010600030101010101" pitchFamily="2" charset="-122"/>
        <a:cs typeface="+mn-cs"/>
      </a:defRPr>
    </a:lvl1pPr>
    <a:lvl2pPr marL="1484313" indent="-730250" algn="l" defTabSz="2968625" rtl="0" eaLnBrk="0" fontAlgn="base" hangingPunct="0">
      <a:spcBef>
        <a:spcPct val="0"/>
      </a:spcBef>
      <a:spcAft>
        <a:spcPct val="0"/>
      </a:spcAft>
      <a:defRPr sz="5800" kern="1200">
        <a:solidFill>
          <a:schemeClr val="tx1"/>
        </a:solidFill>
        <a:latin typeface="Calibri" panose="020F0502020204030204" pitchFamily="34" charset="0"/>
        <a:ea typeface="宋体" panose="02010600030101010101" pitchFamily="2" charset="-122"/>
        <a:cs typeface="+mn-cs"/>
      </a:defRPr>
    </a:lvl2pPr>
    <a:lvl3pPr marL="2968625" indent="-1460500" algn="l" defTabSz="2968625" rtl="0" eaLnBrk="0" fontAlgn="base" hangingPunct="0">
      <a:spcBef>
        <a:spcPct val="0"/>
      </a:spcBef>
      <a:spcAft>
        <a:spcPct val="0"/>
      </a:spcAft>
      <a:defRPr sz="5800" kern="1200">
        <a:solidFill>
          <a:schemeClr val="tx1"/>
        </a:solidFill>
        <a:latin typeface="Calibri" panose="020F0502020204030204" pitchFamily="34" charset="0"/>
        <a:ea typeface="宋体" panose="02010600030101010101" pitchFamily="2" charset="-122"/>
        <a:cs typeface="+mn-cs"/>
      </a:defRPr>
    </a:lvl3pPr>
    <a:lvl4pPr marL="4454525" indent="-2192338" algn="l" defTabSz="2968625" rtl="0" eaLnBrk="0" fontAlgn="base" hangingPunct="0">
      <a:spcBef>
        <a:spcPct val="0"/>
      </a:spcBef>
      <a:spcAft>
        <a:spcPct val="0"/>
      </a:spcAft>
      <a:defRPr sz="5800" kern="1200">
        <a:solidFill>
          <a:schemeClr val="tx1"/>
        </a:solidFill>
        <a:latin typeface="Calibri" panose="020F0502020204030204" pitchFamily="34" charset="0"/>
        <a:ea typeface="宋体" panose="02010600030101010101" pitchFamily="2" charset="-122"/>
        <a:cs typeface="+mn-cs"/>
      </a:defRPr>
    </a:lvl4pPr>
    <a:lvl5pPr marL="5938838" indent="-2922588" algn="l" defTabSz="2968625" rtl="0" eaLnBrk="0" fontAlgn="base" hangingPunct="0">
      <a:spcBef>
        <a:spcPct val="0"/>
      </a:spcBef>
      <a:spcAft>
        <a:spcPct val="0"/>
      </a:spcAft>
      <a:defRPr sz="58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5800"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sz="5800"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sz="5800"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sz="5800"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0483">
          <p15:clr>
            <a:srgbClr val="A4A3A4"/>
          </p15:clr>
        </p15:guide>
        <p15:guide id="2" pos="589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4"/>
  </p:normalViewPr>
  <p:slideViewPr>
    <p:cSldViewPr>
      <p:cViewPr>
        <p:scale>
          <a:sx n="49" d="100"/>
          <a:sy n="49" d="100"/>
        </p:scale>
        <p:origin x="1976" y="136"/>
      </p:cViewPr>
      <p:guideLst>
        <p:guide orient="horz" pos="10483"/>
        <p:guide pos="589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3DEB660A-D890-8D56-A172-B031A142E0A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zh-CN" altLang="en-US"/>
          </a:p>
        </p:txBody>
      </p:sp>
      <p:sp>
        <p:nvSpPr>
          <p:cNvPr id="3" name="日期占位符 2">
            <a:extLst>
              <a:ext uri="{FF2B5EF4-FFF2-40B4-BE49-F238E27FC236}">
                <a16:creationId xmlns:a16="http://schemas.microsoft.com/office/drawing/2014/main" id="{EF2D9CC3-8FBB-7FD1-6A84-4791763B2C74}"/>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a:lvl1pPr>
          </a:lstStyle>
          <a:p>
            <a:pPr>
              <a:defRPr/>
            </a:pPr>
            <a:fld id="{39DBB3EE-56FA-C745-82BB-21FE7C5555B2}" type="datetimeFigureOut">
              <a:rPr lang="zh-CN" altLang="en-US"/>
              <a:pPr>
                <a:defRPr/>
              </a:pPr>
              <a:t>2024/3/5</a:t>
            </a:fld>
            <a:endParaRPr lang="zh-CN" altLang="en-US"/>
          </a:p>
        </p:txBody>
      </p:sp>
      <p:sp>
        <p:nvSpPr>
          <p:cNvPr id="4" name="幻灯片图像占位符 3">
            <a:extLst>
              <a:ext uri="{FF2B5EF4-FFF2-40B4-BE49-F238E27FC236}">
                <a16:creationId xmlns:a16="http://schemas.microsoft.com/office/drawing/2014/main" id="{51C23AF7-CC97-7722-EED6-6664C71194DE}"/>
              </a:ext>
            </a:extLst>
          </p:cNvPr>
          <p:cNvSpPr>
            <a:spLocks noGrp="1" noRot="1" noChangeAspect="1"/>
          </p:cNvSpPr>
          <p:nvPr>
            <p:ph type="sldImg" idx="2"/>
          </p:nvPr>
        </p:nvSpPr>
        <p:spPr>
          <a:xfrm>
            <a:off x="2560638" y="1143000"/>
            <a:ext cx="1736725"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a:extLst>
              <a:ext uri="{FF2B5EF4-FFF2-40B4-BE49-F238E27FC236}">
                <a16:creationId xmlns:a16="http://schemas.microsoft.com/office/drawing/2014/main" id="{9116E7AD-6EE1-A53E-E870-5C226C4133CB}"/>
              </a:ext>
            </a:extLst>
          </p:cNvPr>
          <p:cNvSpPr>
            <a:spLocks noGrp="1"/>
          </p:cNvSpPr>
          <p:nvPr>
            <p:ph type="body" sz="quarter" idx="3"/>
          </p:nvPr>
        </p:nvSpPr>
        <p:spPr>
          <a:xfrm>
            <a:off x="685800" y="4400550"/>
            <a:ext cx="5486400" cy="3600450"/>
          </a:xfrm>
          <a:prstGeom prst="rect">
            <a:avLst/>
          </a:prstGeom>
        </p:spPr>
        <p:txBody>
          <a:bodyPr vert="horz" wrap="square" lIns="91440" tIns="45720" rIns="91440" bIns="45720"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a:extLst>
              <a:ext uri="{FF2B5EF4-FFF2-40B4-BE49-F238E27FC236}">
                <a16:creationId xmlns:a16="http://schemas.microsoft.com/office/drawing/2014/main" id="{81024317-62F9-9FDB-B6B2-CA6E858F091E}"/>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endParaRPr lang="zh-CN" altLang="en-US"/>
          </a:p>
        </p:txBody>
      </p:sp>
      <p:sp>
        <p:nvSpPr>
          <p:cNvPr id="7" name="灯片编号占位符 6">
            <a:extLst>
              <a:ext uri="{FF2B5EF4-FFF2-40B4-BE49-F238E27FC236}">
                <a16:creationId xmlns:a16="http://schemas.microsoft.com/office/drawing/2014/main" id="{64138E75-E7A1-40DD-F171-3D7F241220DB}"/>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59ED0A4-3351-FD41-AFA4-2D5E381F23A3}"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幻灯片图像占位符 1">
            <a:extLst>
              <a:ext uri="{FF2B5EF4-FFF2-40B4-BE49-F238E27FC236}">
                <a16:creationId xmlns:a16="http://schemas.microsoft.com/office/drawing/2014/main" id="{7C30FE48-A1E8-52FE-179E-E39F09DCF8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备注占位符 2">
            <a:extLst>
              <a:ext uri="{FF2B5EF4-FFF2-40B4-BE49-F238E27FC236}">
                <a16:creationId xmlns:a16="http://schemas.microsoft.com/office/drawing/2014/main" id="{581282AA-BC4B-7F48-DA95-00F84CC331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CN" altLang="en-US"/>
          </a:p>
        </p:txBody>
      </p:sp>
      <p:sp>
        <p:nvSpPr>
          <p:cNvPr id="15363" name="灯片编号占位符 3">
            <a:extLst>
              <a:ext uri="{FF2B5EF4-FFF2-40B4-BE49-F238E27FC236}">
                <a16:creationId xmlns:a16="http://schemas.microsoft.com/office/drawing/2014/main" id="{26E24563-02A0-0263-6915-0480C1791B7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6AE0C50-3A62-D845-81C0-923C1D71DB54}" type="slidenum">
              <a:rPr lang="zh-CN" altLang="en-US"/>
              <a:pPr/>
              <a:t>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404224" y="10338975"/>
            <a:ext cx="15914529" cy="7134045"/>
          </a:xfrm>
        </p:spPr>
        <p:txBody>
          <a:bodyPr/>
          <a:lstStyle/>
          <a:p>
            <a:r>
              <a:rPr lang="zh-CN" altLang="en-US"/>
              <a:t>单击此处编辑母版标题样式</a:t>
            </a:r>
          </a:p>
        </p:txBody>
      </p:sp>
      <p:sp>
        <p:nvSpPr>
          <p:cNvPr id="3" name="副标题 2"/>
          <p:cNvSpPr>
            <a:spLocks noGrp="1"/>
          </p:cNvSpPr>
          <p:nvPr>
            <p:ph type="subTitle" idx="1"/>
          </p:nvPr>
        </p:nvSpPr>
        <p:spPr>
          <a:xfrm>
            <a:off x="2808446" y="18859765"/>
            <a:ext cx="13106083" cy="8505383"/>
          </a:xfrm>
        </p:spPr>
        <p:txBody>
          <a:bodyPr/>
          <a:lstStyle>
            <a:lvl1pPr marL="0" indent="0" algn="ctr">
              <a:buNone/>
              <a:defRPr>
                <a:solidFill>
                  <a:schemeClr val="tx1">
                    <a:tint val="75000"/>
                  </a:schemeClr>
                </a:solidFill>
              </a:defRPr>
            </a:lvl1pPr>
            <a:lvl2pPr marL="1485673" indent="0" algn="ctr">
              <a:buNone/>
              <a:defRPr>
                <a:solidFill>
                  <a:schemeClr val="tx1">
                    <a:tint val="75000"/>
                  </a:schemeClr>
                </a:solidFill>
              </a:defRPr>
            </a:lvl2pPr>
            <a:lvl3pPr marL="2971345" indent="0" algn="ctr">
              <a:buNone/>
              <a:defRPr>
                <a:solidFill>
                  <a:schemeClr val="tx1">
                    <a:tint val="75000"/>
                  </a:schemeClr>
                </a:solidFill>
              </a:defRPr>
            </a:lvl3pPr>
            <a:lvl4pPr marL="4457017" indent="0" algn="ctr">
              <a:buNone/>
              <a:defRPr>
                <a:solidFill>
                  <a:schemeClr val="tx1">
                    <a:tint val="75000"/>
                  </a:schemeClr>
                </a:solidFill>
              </a:defRPr>
            </a:lvl4pPr>
            <a:lvl5pPr marL="5942690" indent="0" algn="ctr">
              <a:buNone/>
              <a:defRPr>
                <a:solidFill>
                  <a:schemeClr val="tx1">
                    <a:tint val="75000"/>
                  </a:schemeClr>
                </a:solidFill>
              </a:defRPr>
            </a:lvl5pPr>
            <a:lvl6pPr marL="7428363" indent="0" algn="ctr">
              <a:buNone/>
              <a:defRPr>
                <a:solidFill>
                  <a:schemeClr val="tx1">
                    <a:tint val="75000"/>
                  </a:schemeClr>
                </a:solidFill>
              </a:defRPr>
            </a:lvl6pPr>
            <a:lvl7pPr marL="8914034" indent="0" algn="ctr">
              <a:buNone/>
              <a:defRPr>
                <a:solidFill>
                  <a:schemeClr val="tx1">
                    <a:tint val="75000"/>
                  </a:schemeClr>
                </a:solidFill>
              </a:defRPr>
            </a:lvl7pPr>
            <a:lvl8pPr marL="10399708" indent="0" algn="ctr">
              <a:buNone/>
              <a:defRPr>
                <a:solidFill>
                  <a:schemeClr val="tx1">
                    <a:tint val="75000"/>
                  </a:schemeClr>
                </a:solidFill>
              </a:defRPr>
            </a:lvl8pPr>
            <a:lvl9pPr marL="11885380" indent="0" algn="ctr">
              <a:buNone/>
              <a:defRPr>
                <a:solidFill>
                  <a:schemeClr val="tx1">
                    <a:tint val="75000"/>
                  </a:schemeClr>
                </a:solidFill>
              </a:defRPr>
            </a:lvl9pPr>
          </a:lstStyle>
          <a:p>
            <a:r>
              <a:rPr lang="zh-CN" altLang="en-US"/>
              <a:t>单击此处编辑母版副标题样式</a:t>
            </a:r>
          </a:p>
        </p:txBody>
      </p:sp>
      <p:sp>
        <p:nvSpPr>
          <p:cNvPr id="4" name="日期占位符 3">
            <a:extLst>
              <a:ext uri="{FF2B5EF4-FFF2-40B4-BE49-F238E27FC236}">
                <a16:creationId xmlns:a16="http://schemas.microsoft.com/office/drawing/2014/main" id="{04B557E8-9BF7-B65C-F2DA-81278327D431}"/>
              </a:ext>
            </a:extLst>
          </p:cNvPr>
          <p:cNvSpPr>
            <a:spLocks noGrp="1"/>
          </p:cNvSpPr>
          <p:nvPr>
            <p:ph type="dt" sz="half" idx="10"/>
          </p:nvPr>
        </p:nvSpPr>
        <p:spPr/>
        <p:txBody>
          <a:bodyPr/>
          <a:lstStyle>
            <a:lvl1pPr>
              <a:defRPr/>
            </a:lvl1pPr>
          </a:lstStyle>
          <a:p>
            <a:pPr>
              <a:defRPr/>
            </a:pPr>
            <a:fld id="{431127CA-2836-464E-8303-B1EB9376B393}" type="datetimeFigureOut">
              <a:rPr lang="zh-CN" altLang="en-US"/>
              <a:pPr>
                <a:defRPr/>
              </a:pPr>
              <a:t>2024/3/5</a:t>
            </a:fld>
            <a:endParaRPr lang="zh-CN" altLang="en-US"/>
          </a:p>
        </p:txBody>
      </p:sp>
      <p:sp>
        <p:nvSpPr>
          <p:cNvPr id="5" name="页脚占位符 4">
            <a:extLst>
              <a:ext uri="{FF2B5EF4-FFF2-40B4-BE49-F238E27FC236}">
                <a16:creationId xmlns:a16="http://schemas.microsoft.com/office/drawing/2014/main" id="{785F2A36-D961-CE5D-9E60-E675D3C770D2}"/>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668FBA14-37CE-F259-321C-342A96D62FA4}"/>
              </a:ext>
            </a:extLst>
          </p:cNvPr>
          <p:cNvSpPr>
            <a:spLocks noGrp="1"/>
          </p:cNvSpPr>
          <p:nvPr>
            <p:ph type="sldNum" sz="quarter" idx="12"/>
          </p:nvPr>
        </p:nvSpPr>
        <p:spPr/>
        <p:txBody>
          <a:bodyPr/>
          <a:lstStyle>
            <a:lvl1pPr>
              <a:defRPr/>
            </a:lvl1pPr>
          </a:lstStyle>
          <a:p>
            <a:pPr>
              <a:defRPr/>
            </a:pPr>
            <a:fld id="{1F48A6A3-4061-0E4A-9C8C-944C80AE5EC1}" type="slidenum">
              <a:rPr lang="zh-CN" altLang="en-US"/>
              <a:pPr>
                <a:defRPr/>
              </a:pPr>
              <a:t>‹#›</a:t>
            </a:fld>
            <a:endParaRPr lang="zh-CN" altLang="en-US"/>
          </a:p>
        </p:txBody>
      </p:sp>
    </p:spTree>
    <p:extLst>
      <p:ext uri="{BB962C8B-B14F-4D97-AF65-F5344CB8AC3E}">
        <p14:creationId xmlns:p14="http://schemas.microsoft.com/office/powerpoint/2010/main" val="297637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798991C8-85F6-E287-8578-043736CE28EF}"/>
              </a:ext>
            </a:extLst>
          </p:cNvPr>
          <p:cNvSpPr>
            <a:spLocks noGrp="1"/>
          </p:cNvSpPr>
          <p:nvPr>
            <p:ph type="dt" sz="half" idx="10"/>
          </p:nvPr>
        </p:nvSpPr>
        <p:spPr/>
        <p:txBody>
          <a:bodyPr/>
          <a:lstStyle>
            <a:lvl1pPr>
              <a:defRPr/>
            </a:lvl1pPr>
          </a:lstStyle>
          <a:p>
            <a:pPr>
              <a:defRPr/>
            </a:pPr>
            <a:fld id="{3A8C6175-E673-BE47-9AAB-5760B0A4A1BE}" type="datetimeFigureOut">
              <a:rPr lang="zh-CN" altLang="en-US"/>
              <a:pPr>
                <a:defRPr/>
              </a:pPr>
              <a:t>2024/3/5</a:t>
            </a:fld>
            <a:endParaRPr lang="zh-CN" altLang="en-US"/>
          </a:p>
        </p:txBody>
      </p:sp>
      <p:sp>
        <p:nvSpPr>
          <p:cNvPr id="5" name="页脚占位符 4">
            <a:extLst>
              <a:ext uri="{FF2B5EF4-FFF2-40B4-BE49-F238E27FC236}">
                <a16:creationId xmlns:a16="http://schemas.microsoft.com/office/drawing/2014/main" id="{4CE929B2-573C-9455-2D32-A1D6697C57DB}"/>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056F3BD1-69B3-D486-BC37-10BAE10AE277}"/>
              </a:ext>
            </a:extLst>
          </p:cNvPr>
          <p:cNvSpPr>
            <a:spLocks noGrp="1"/>
          </p:cNvSpPr>
          <p:nvPr>
            <p:ph type="sldNum" sz="quarter" idx="12"/>
          </p:nvPr>
        </p:nvSpPr>
        <p:spPr/>
        <p:txBody>
          <a:bodyPr/>
          <a:lstStyle>
            <a:lvl1pPr>
              <a:defRPr/>
            </a:lvl1pPr>
          </a:lstStyle>
          <a:p>
            <a:pPr>
              <a:defRPr/>
            </a:pPr>
            <a:fld id="{A75C6A99-CB3B-B941-ADAD-A3105200F1D9}" type="slidenum">
              <a:rPr lang="zh-CN" altLang="en-US"/>
              <a:pPr>
                <a:defRPr/>
              </a:pPr>
              <a:t>‹#›</a:t>
            </a:fld>
            <a:endParaRPr lang="zh-CN" altLang="en-US"/>
          </a:p>
        </p:txBody>
      </p:sp>
    </p:spTree>
    <p:extLst>
      <p:ext uri="{BB962C8B-B14F-4D97-AF65-F5344CB8AC3E}">
        <p14:creationId xmlns:p14="http://schemas.microsoft.com/office/powerpoint/2010/main" val="1134799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20364487" y="3459169"/>
            <a:ext cx="6319004" cy="73744146"/>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1404222" y="3459169"/>
            <a:ext cx="18648215" cy="73744146"/>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971EB2FF-700E-D59B-8DCC-FB01FD77DFA1}"/>
              </a:ext>
            </a:extLst>
          </p:cNvPr>
          <p:cNvSpPr>
            <a:spLocks noGrp="1"/>
          </p:cNvSpPr>
          <p:nvPr>
            <p:ph type="dt" sz="half" idx="10"/>
          </p:nvPr>
        </p:nvSpPr>
        <p:spPr/>
        <p:txBody>
          <a:bodyPr/>
          <a:lstStyle>
            <a:lvl1pPr>
              <a:defRPr/>
            </a:lvl1pPr>
          </a:lstStyle>
          <a:p>
            <a:pPr>
              <a:defRPr/>
            </a:pPr>
            <a:fld id="{19D2D9F2-12E4-8940-928D-229CE08DB71E}" type="datetimeFigureOut">
              <a:rPr lang="zh-CN" altLang="en-US"/>
              <a:pPr>
                <a:defRPr/>
              </a:pPr>
              <a:t>2024/3/5</a:t>
            </a:fld>
            <a:endParaRPr lang="zh-CN" altLang="en-US"/>
          </a:p>
        </p:txBody>
      </p:sp>
      <p:sp>
        <p:nvSpPr>
          <p:cNvPr id="5" name="页脚占位符 4">
            <a:extLst>
              <a:ext uri="{FF2B5EF4-FFF2-40B4-BE49-F238E27FC236}">
                <a16:creationId xmlns:a16="http://schemas.microsoft.com/office/drawing/2014/main" id="{81EA0391-5BCE-2475-C3BF-DE4F934DB16B}"/>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06802C2A-847E-C72E-3A1D-72E1FE6832A0}"/>
              </a:ext>
            </a:extLst>
          </p:cNvPr>
          <p:cNvSpPr>
            <a:spLocks noGrp="1"/>
          </p:cNvSpPr>
          <p:nvPr>
            <p:ph type="sldNum" sz="quarter" idx="12"/>
          </p:nvPr>
        </p:nvSpPr>
        <p:spPr/>
        <p:txBody>
          <a:bodyPr/>
          <a:lstStyle>
            <a:lvl1pPr>
              <a:defRPr/>
            </a:lvl1pPr>
          </a:lstStyle>
          <a:p>
            <a:pPr>
              <a:defRPr/>
            </a:pPr>
            <a:fld id="{C55D9618-AB55-6B4E-9B57-687949C2BD39}" type="slidenum">
              <a:rPr lang="zh-CN" altLang="en-US"/>
              <a:pPr>
                <a:defRPr/>
              </a:pPr>
              <a:t>‹#›</a:t>
            </a:fld>
            <a:endParaRPr lang="zh-CN" altLang="en-US"/>
          </a:p>
        </p:txBody>
      </p:sp>
    </p:spTree>
    <p:extLst>
      <p:ext uri="{BB962C8B-B14F-4D97-AF65-F5344CB8AC3E}">
        <p14:creationId xmlns:p14="http://schemas.microsoft.com/office/powerpoint/2010/main" val="2543539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29D8FFC7-8FEE-3BAF-B84B-731AD2861711}"/>
              </a:ext>
            </a:extLst>
          </p:cNvPr>
          <p:cNvSpPr>
            <a:spLocks noGrp="1"/>
          </p:cNvSpPr>
          <p:nvPr>
            <p:ph type="dt" sz="half" idx="10"/>
          </p:nvPr>
        </p:nvSpPr>
        <p:spPr/>
        <p:txBody>
          <a:bodyPr/>
          <a:lstStyle>
            <a:lvl1pPr>
              <a:defRPr/>
            </a:lvl1pPr>
          </a:lstStyle>
          <a:p>
            <a:pPr>
              <a:defRPr/>
            </a:pPr>
            <a:fld id="{1ADDBFC4-CF17-B445-8839-779E9D3005FF}" type="datetimeFigureOut">
              <a:rPr lang="zh-CN" altLang="en-US"/>
              <a:pPr>
                <a:defRPr/>
              </a:pPr>
              <a:t>2024/3/5</a:t>
            </a:fld>
            <a:endParaRPr lang="zh-CN" altLang="en-US"/>
          </a:p>
        </p:txBody>
      </p:sp>
      <p:sp>
        <p:nvSpPr>
          <p:cNvPr id="5" name="页脚占位符 4">
            <a:extLst>
              <a:ext uri="{FF2B5EF4-FFF2-40B4-BE49-F238E27FC236}">
                <a16:creationId xmlns:a16="http://schemas.microsoft.com/office/drawing/2014/main" id="{436BADF8-AE2C-346C-7733-76B50E88D13A}"/>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EACBA015-5A40-E4E9-FBBF-CAF211C30396}"/>
              </a:ext>
            </a:extLst>
          </p:cNvPr>
          <p:cNvSpPr>
            <a:spLocks noGrp="1"/>
          </p:cNvSpPr>
          <p:nvPr>
            <p:ph type="sldNum" sz="quarter" idx="12"/>
          </p:nvPr>
        </p:nvSpPr>
        <p:spPr/>
        <p:txBody>
          <a:bodyPr/>
          <a:lstStyle>
            <a:lvl1pPr>
              <a:defRPr/>
            </a:lvl1pPr>
          </a:lstStyle>
          <a:p>
            <a:pPr>
              <a:defRPr/>
            </a:pPr>
            <a:fld id="{CAC6BDB2-79E8-7F4F-9E0D-D4CB6A8D9567}" type="slidenum">
              <a:rPr lang="zh-CN" altLang="en-US"/>
              <a:pPr>
                <a:defRPr/>
              </a:pPr>
              <a:t>‹#›</a:t>
            </a:fld>
            <a:endParaRPr lang="zh-CN" altLang="en-US"/>
          </a:p>
        </p:txBody>
      </p:sp>
    </p:spTree>
    <p:extLst>
      <p:ext uri="{BB962C8B-B14F-4D97-AF65-F5344CB8AC3E}">
        <p14:creationId xmlns:p14="http://schemas.microsoft.com/office/powerpoint/2010/main" val="2393125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478987" y="21386731"/>
            <a:ext cx="15914529" cy="6610163"/>
          </a:xfrm>
        </p:spPr>
        <p:txBody>
          <a:bodyPr anchor="t"/>
          <a:lstStyle>
            <a:lvl1pPr algn="l">
              <a:defRPr sz="13000" b="1" cap="all"/>
            </a:lvl1pPr>
          </a:lstStyle>
          <a:p>
            <a:r>
              <a:rPr lang="zh-CN" altLang="en-US"/>
              <a:t>单击此处编辑母版标题样式</a:t>
            </a:r>
          </a:p>
        </p:txBody>
      </p:sp>
      <p:sp>
        <p:nvSpPr>
          <p:cNvPr id="3" name="文本占位符 2"/>
          <p:cNvSpPr>
            <a:spLocks noGrp="1"/>
          </p:cNvSpPr>
          <p:nvPr>
            <p:ph type="body" idx="1"/>
          </p:nvPr>
        </p:nvSpPr>
        <p:spPr>
          <a:xfrm>
            <a:off x="1478987" y="14106307"/>
            <a:ext cx="15914529" cy="7280421"/>
          </a:xfrm>
        </p:spPr>
        <p:txBody>
          <a:bodyPr anchor="b"/>
          <a:lstStyle>
            <a:lvl1pPr marL="0" indent="0">
              <a:buNone/>
              <a:defRPr sz="6500">
                <a:solidFill>
                  <a:schemeClr val="tx1">
                    <a:tint val="75000"/>
                  </a:schemeClr>
                </a:solidFill>
              </a:defRPr>
            </a:lvl1pPr>
            <a:lvl2pPr marL="1485673" indent="0">
              <a:buNone/>
              <a:defRPr sz="5800">
                <a:solidFill>
                  <a:schemeClr val="tx1">
                    <a:tint val="75000"/>
                  </a:schemeClr>
                </a:solidFill>
              </a:defRPr>
            </a:lvl2pPr>
            <a:lvl3pPr marL="2971345" indent="0">
              <a:buNone/>
              <a:defRPr sz="5300">
                <a:solidFill>
                  <a:schemeClr val="tx1">
                    <a:tint val="75000"/>
                  </a:schemeClr>
                </a:solidFill>
              </a:defRPr>
            </a:lvl3pPr>
            <a:lvl4pPr marL="4457017" indent="0">
              <a:buNone/>
              <a:defRPr sz="4600">
                <a:solidFill>
                  <a:schemeClr val="tx1">
                    <a:tint val="75000"/>
                  </a:schemeClr>
                </a:solidFill>
              </a:defRPr>
            </a:lvl4pPr>
            <a:lvl5pPr marL="5942690" indent="0">
              <a:buNone/>
              <a:defRPr sz="4600">
                <a:solidFill>
                  <a:schemeClr val="tx1">
                    <a:tint val="75000"/>
                  </a:schemeClr>
                </a:solidFill>
              </a:defRPr>
            </a:lvl5pPr>
            <a:lvl6pPr marL="7428363" indent="0">
              <a:buNone/>
              <a:defRPr sz="4600">
                <a:solidFill>
                  <a:schemeClr val="tx1">
                    <a:tint val="75000"/>
                  </a:schemeClr>
                </a:solidFill>
              </a:defRPr>
            </a:lvl6pPr>
            <a:lvl7pPr marL="8914034" indent="0">
              <a:buNone/>
              <a:defRPr sz="4600">
                <a:solidFill>
                  <a:schemeClr val="tx1">
                    <a:tint val="75000"/>
                  </a:schemeClr>
                </a:solidFill>
              </a:defRPr>
            </a:lvl7pPr>
            <a:lvl8pPr marL="10399708" indent="0">
              <a:buNone/>
              <a:defRPr sz="4600">
                <a:solidFill>
                  <a:schemeClr val="tx1">
                    <a:tint val="75000"/>
                  </a:schemeClr>
                </a:solidFill>
              </a:defRPr>
            </a:lvl8pPr>
            <a:lvl9pPr marL="11885380" indent="0">
              <a:buNone/>
              <a:defRPr sz="4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98C7F56F-9084-49FC-9023-52E354B68C4F}"/>
              </a:ext>
            </a:extLst>
          </p:cNvPr>
          <p:cNvSpPr>
            <a:spLocks noGrp="1"/>
          </p:cNvSpPr>
          <p:nvPr>
            <p:ph type="dt" sz="half" idx="10"/>
          </p:nvPr>
        </p:nvSpPr>
        <p:spPr/>
        <p:txBody>
          <a:bodyPr/>
          <a:lstStyle>
            <a:lvl1pPr>
              <a:defRPr/>
            </a:lvl1pPr>
          </a:lstStyle>
          <a:p>
            <a:pPr>
              <a:defRPr/>
            </a:pPr>
            <a:fld id="{37D39DC0-70D9-3D4F-865D-AE4092D20C67}" type="datetimeFigureOut">
              <a:rPr lang="zh-CN" altLang="en-US"/>
              <a:pPr>
                <a:defRPr/>
              </a:pPr>
              <a:t>2024/3/5</a:t>
            </a:fld>
            <a:endParaRPr lang="zh-CN" altLang="en-US"/>
          </a:p>
        </p:txBody>
      </p:sp>
      <p:sp>
        <p:nvSpPr>
          <p:cNvPr id="5" name="页脚占位符 4">
            <a:extLst>
              <a:ext uri="{FF2B5EF4-FFF2-40B4-BE49-F238E27FC236}">
                <a16:creationId xmlns:a16="http://schemas.microsoft.com/office/drawing/2014/main" id="{D6D96BD9-1797-1D7B-EB9B-707B946C6B8D}"/>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9C2CC3E8-46B2-2BBA-5FEE-F3C0F3E5A36A}"/>
              </a:ext>
            </a:extLst>
          </p:cNvPr>
          <p:cNvSpPr>
            <a:spLocks noGrp="1"/>
          </p:cNvSpPr>
          <p:nvPr>
            <p:ph type="sldNum" sz="quarter" idx="12"/>
          </p:nvPr>
        </p:nvSpPr>
        <p:spPr/>
        <p:txBody>
          <a:bodyPr/>
          <a:lstStyle>
            <a:lvl1pPr>
              <a:defRPr/>
            </a:lvl1pPr>
          </a:lstStyle>
          <a:p>
            <a:pPr>
              <a:defRPr/>
            </a:pPr>
            <a:fld id="{1B3267FA-5897-3B4A-AFAF-AC7D5FE8C79E}" type="slidenum">
              <a:rPr lang="zh-CN" altLang="en-US"/>
              <a:pPr>
                <a:defRPr/>
              </a:pPr>
              <a:t>‹#›</a:t>
            </a:fld>
            <a:endParaRPr lang="zh-CN" altLang="en-US"/>
          </a:p>
        </p:txBody>
      </p:sp>
    </p:spTree>
    <p:extLst>
      <p:ext uri="{BB962C8B-B14F-4D97-AF65-F5344CB8AC3E}">
        <p14:creationId xmlns:p14="http://schemas.microsoft.com/office/powerpoint/2010/main" val="4257331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1404224" y="20169472"/>
            <a:ext cx="12481984" cy="57033843"/>
          </a:xfrm>
        </p:spPr>
        <p:txBody>
          <a:bodyPr/>
          <a:lstStyle>
            <a:lvl1pPr>
              <a:defRPr sz="9000"/>
            </a:lvl1pPr>
            <a:lvl2pPr>
              <a:defRPr sz="7800"/>
            </a:lvl2pPr>
            <a:lvl3pPr>
              <a:defRPr sz="6500"/>
            </a:lvl3pPr>
            <a:lvl4pPr>
              <a:defRPr sz="5800"/>
            </a:lvl4pPr>
            <a:lvl5pPr>
              <a:defRPr sz="5800"/>
            </a:lvl5pPr>
            <a:lvl6pPr>
              <a:defRPr sz="5800"/>
            </a:lvl6pPr>
            <a:lvl7pPr>
              <a:defRPr sz="5800"/>
            </a:lvl7pPr>
            <a:lvl8pPr>
              <a:defRPr sz="5800"/>
            </a:lvl8pPr>
            <a:lvl9pPr>
              <a:defRPr sz="5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14198257" y="20169472"/>
            <a:ext cx="12485235" cy="57033843"/>
          </a:xfrm>
        </p:spPr>
        <p:txBody>
          <a:bodyPr/>
          <a:lstStyle>
            <a:lvl1pPr>
              <a:defRPr sz="9000"/>
            </a:lvl1pPr>
            <a:lvl2pPr>
              <a:defRPr sz="7800"/>
            </a:lvl2pPr>
            <a:lvl3pPr>
              <a:defRPr sz="6500"/>
            </a:lvl3pPr>
            <a:lvl4pPr>
              <a:defRPr sz="5800"/>
            </a:lvl4pPr>
            <a:lvl5pPr>
              <a:defRPr sz="5800"/>
            </a:lvl5pPr>
            <a:lvl6pPr>
              <a:defRPr sz="5800"/>
            </a:lvl6pPr>
            <a:lvl7pPr>
              <a:defRPr sz="5800"/>
            </a:lvl7pPr>
            <a:lvl8pPr>
              <a:defRPr sz="5800"/>
            </a:lvl8pPr>
            <a:lvl9pPr>
              <a:defRPr sz="5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a:extLst>
              <a:ext uri="{FF2B5EF4-FFF2-40B4-BE49-F238E27FC236}">
                <a16:creationId xmlns:a16="http://schemas.microsoft.com/office/drawing/2014/main" id="{1C7023C5-593E-1EC7-EED0-B53EA02ECBE3}"/>
              </a:ext>
            </a:extLst>
          </p:cNvPr>
          <p:cNvSpPr>
            <a:spLocks noGrp="1"/>
          </p:cNvSpPr>
          <p:nvPr>
            <p:ph type="dt" sz="half" idx="10"/>
          </p:nvPr>
        </p:nvSpPr>
        <p:spPr/>
        <p:txBody>
          <a:bodyPr/>
          <a:lstStyle>
            <a:lvl1pPr>
              <a:defRPr/>
            </a:lvl1pPr>
          </a:lstStyle>
          <a:p>
            <a:pPr>
              <a:defRPr/>
            </a:pPr>
            <a:fld id="{88217B43-80D8-BF41-9719-3DB578D809D0}" type="datetimeFigureOut">
              <a:rPr lang="zh-CN" altLang="en-US"/>
              <a:pPr>
                <a:defRPr/>
              </a:pPr>
              <a:t>2024/3/5</a:t>
            </a:fld>
            <a:endParaRPr lang="zh-CN" altLang="en-US"/>
          </a:p>
        </p:txBody>
      </p:sp>
      <p:sp>
        <p:nvSpPr>
          <p:cNvPr id="6" name="页脚占位符 4">
            <a:extLst>
              <a:ext uri="{FF2B5EF4-FFF2-40B4-BE49-F238E27FC236}">
                <a16:creationId xmlns:a16="http://schemas.microsoft.com/office/drawing/2014/main" id="{7A46EFDD-0462-9C7F-787A-53E278BD306B}"/>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697B680F-CA56-102B-CC6E-EA4EFED0E32C}"/>
              </a:ext>
            </a:extLst>
          </p:cNvPr>
          <p:cNvSpPr>
            <a:spLocks noGrp="1"/>
          </p:cNvSpPr>
          <p:nvPr>
            <p:ph type="sldNum" sz="quarter" idx="12"/>
          </p:nvPr>
        </p:nvSpPr>
        <p:spPr/>
        <p:txBody>
          <a:bodyPr/>
          <a:lstStyle>
            <a:lvl1pPr>
              <a:defRPr/>
            </a:lvl1pPr>
          </a:lstStyle>
          <a:p>
            <a:pPr>
              <a:defRPr/>
            </a:pPr>
            <a:fld id="{A95E8BF8-22EE-FF49-AECE-4DE345029E0B}" type="slidenum">
              <a:rPr lang="zh-CN" altLang="en-US"/>
              <a:pPr>
                <a:defRPr/>
              </a:pPr>
              <a:t>‹#›</a:t>
            </a:fld>
            <a:endParaRPr lang="zh-CN" altLang="en-US"/>
          </a:p>
        </p:txBody>
      </p:sp>
    </p:spTree>
    <p:extLst>
      <p:ext uri="{BB962C8B-B14F-4D97-AF65-F5344CB8AC3E}">
        <p14:creationId xmlns:p14="http://schemas.microsoft.com/office/powerpoint/2010/main" val="264804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936150" y="1332821"/>
            <a:ext cx="16850678" cy="554699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936149" y="7449918"/>
            <a:ext cx="8272566" cy="3104771"/>
          </a:xfrm>
        </p:spPr>
        <p:txBody>
          <a:bodyPr anchor="b"/>
          <a:lstStyle>
            <a:lvl1pPr marL="0" indent="0">
              <a:buNone/>
              <a:defRPr sz="7800" b="1"/>
            </a:lvl1pPr>
            <a:lvl2pPr marL="1485673" indent="0">
              <a:buNone/>
              <a:defRPr sz="6500" b="1"/>
            </a:lvl2pPr>
            <a:lvl3pPr marL="2971345" indent="0">
              <a:buNone/>
              <a:defRPr sz="5800" b="1"/>
            </a:lvl3pPr>
            <a:lvl4pPr marL="4457017" indent="0">
              <a:buNone/>
              <a:defRPr sz="5300" b="1"/>
            </a:lvl4pPr>
            <a:lvl5pPr marL="5942690" indent="0">
              <a:buNone/>
              <a:defRPr sz="5300" b="1"/>
            </a:lvl5pPr>
            <a:lvl6pPr marL="7428363" indent="0">
              <a:buNone/>
              <a:defRPr sz="5300" b="1"/>
            </a:lvl6pPr>
            <a:lvl7pPr marL="8914034" indent="0">
              <a:buNone/>
              <a:defRPr sz="5300" b="1"/>
            </a:lvl7pPr>
            <a:lvl8pPr marL="10399708" indent="0">
              <a:buNone/>
              <a:defRPr sz="5300" b="1"/>
            </a:lvl8pPr>
            <a:lvl9pPr marL="11885380" indent="0">
              <a:buNone/>
              <a:defRPr sz="5300" b="1"/>
            </a:lvl9pPr>
          </a:lstStyle>
          <a:p>
            <a:pPr lvl="0"/>
            <a:r>
              <a:rPr lang="zh-CN" altLang="en-US"/>
              <a:t>单击此处编辑母版文本样式</a:t>
            </a:r>
          </a:p>
        </p:txBody>
      </p:sp>
      <p:sp>
        <p:nvSpPr>
          <p:cNvPr id="4" name="内容占位符 3"/>
          <p:cNvSpPr>
            <a:spLocks noGrp="1"/>
          </p:cNvSpPr>
          <p:nvPr>
            <p:ph sz="half" idx="2"/>
          </p:nvPr>
        </p:nvSpPr>
        <p:spPr>
          <a:xfrm>
            <a:off x="936149" y="10554689"/>
            <a:ext cx="8272566" cy="19175639"/>
          </a:xfrm>
        </p:spPr>
        <p:txBody>
          <a:bodyPr/>
          <a:lstStyle>
            <a:lvl1pPr>
              <a:defRPr sz="7800"/>
            </a:lvl1pPr>
            <a:lvl2pPr>
              <a:defRPr sz="6500"/>
            </a:lvl2pPr>
            <a:lvl3pPr>
              <a:defRPr sz="5800"/>
            </a:lvl3pPr>
            <a:lvl4pPr>
              <a:defRPr sz="5300"/>
            </a:lvl4pPr>
            <a:lvl5pPr>
              <a:defRPr sz="5300"/>
            </a:lvl5pPr>
            <a:lvl6pPr>
              <a:defRPr sz="5300"/>
            </a:lvl6pPr>
            <a:lvl7pPr>
              <a:defRPr sz="5300"/>
            </a:lvl7pPr>
            <a:lvl8pPr>
              <a:defRPr sz="5300"/>
            </a:lvl8pPr>
            <a:lvl9pPr>
              <a:defRPr sz="53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9511013" y="7449918"/>
            <a:ext cx="8275814" cy="3104771"/>
          </a:xfrm>
        </p:spPr>
        <p:txBody>
          <a:bodyPr anchor="b"/>
          <a:lstStyle>
            <a:lvl1pPr marL="0" indent="0">
              <a:buNone/>
              <a:defRPr sz="7800" b="1"/>
            </a:lvl1pPr>
            <a:lvl2pPr marL="1485673" indent="0">
              <a:buNone/>
              <a:defRPr sz="6500" b="1"/>
            </a:lvl2pPr>
            <a:lvl3pPr marL="2971345" indent="0">
              <a:buNone/>
              <a:defRPr sz="5800" b="1"/>
            </a:lvl3pPr>
            <a:lvl4pPr marL="4457017" indent="0">
              <a:buNone/>
              <a:defRPr sz="5300" b="1"/>
            </a:lvl4pPr>
            <a:lvl5pPr marL="5942690" indent="0">
              <a:buNone/>
              <a:defRPr sz="5300" b="1"/>
            </a:lvl5pPr>
            <a:lvl6pPr marL="7428363" indent="0">
              <a:buNone/>
              <a:defRPr sz="5300" b="1"/>
            </a:lvl6pPr>
            <a:lvl7pPr marL="8914034" indent="0">
              <a:buNone/>
              <a:defRPr sz="5300" b="1"/>
            </a:lvl7pPr>
            <a:lvl8pPr marL="10399708" indent="0">
              <a:buNone/>
              <a:defRPr sz="5300" b="1"/>
            </a:lvl8pPr>
            <a:lvl9pPr marL="11885380" indent="0">
              <a:buNone/>
              <a:defRPr sz="5300" b="1"/>
            </a:lvl9pPr>
          </a:lstStyle>
          <a:p>
            <a:pPr lvl="0"/>
            <a:r>
              <a:rPr lang="zh-CN" altLang="en-US"/>
              <a:t>单击此处编辑母版文本样式</a:t>
            </a:r>
          </a:p>
        </p:txBody>
      </p:sp>
      <p:sp>
        <p:nvSpPr>
          <p:cNvPr id="6" name="内容占位符 5"/>
          <p:cNvSpPr>
            <a:spLocks noGrp="1"/>
          </p:cNvSpPr>
          <p:nvPr>
            <p:ph sz="quarter" idx="4"/>
          </p:nvPr>
        </p:nvSpPr>
        <p:spPr>
          <a:xfrm>
            <a:off x="9511013" y="10554689"/>
            <a:ext cx="8275814" cy="19175639"/>
          </a:xfrm>
        </p:spPr>
        <p:txBody>
          <a:bodyPr/>
          <a:lstStyle>
            <a:lvl1pPr>
              <a:defRPr sz="7800"/>
            </a:lvl1pPr>
            <a:lvl2pPr>
              <a:defRPr sz="6500"/>
            </a:lvl2pPr>
            <a:lvl3pPr>
              <a:defRPr sz="5800"/>
            </a:lvl3pPr>
            <a:lvl4pPr>
              <a:defRPr sz="5300"/>
            </a:lvl4pPr>
            <a:lvl5pPr>
              <a:defRPr sz="5300"/>
            </a:lvl5pPr>
            <a:lvl6pPr>
              <a:defRPr sz="5300"/>
            </a:lvl6pPr>
            <a:lvl7pPr>
              <a:defRPr sz="5300"/>
            </a:lvl7pPr>
            <a:lvl8pPr>
              <a:defRPr sz="5300"/>
            </a:lvl8pPr>
            <a:lvl9pPr>
              <a:defRPr sz="53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a:extLst>
              <a:ext uri="{FF2B5EF4-FFF2-40B4-BE49-F238E27FC236}">
                <a16:creationId xmlns:a16="http://schemas.microsoft.com/office/drawing/2014/main" id="{195AA4AB-103C-CA7E-EEF5-85EBFF2FB719}"/>
              </a:ext>
            </a:extLst>
          </p:cNvPr>
          <p:cNvSpPr>
            <a:spLocks noGrp="1"/>
          </p:cNvSpPr>
          <p:nvPr>
            <p:ph type="dt" sz="half" idx="10"/>
          </p:nvPr>
        </p:nvSpPr>
        <p:spPr/>
        <p:txBody>
          <a:bodyPr/>
          <a:lstStyle>
            <a:lvl1pPr>
              <a:defRPr/>
            </a:lvl1pPr>
          </a:lstStyle>
          <a:p>
            <a:pPr>
              <a:defRPr/>
            </a:pPr>
            <a:fld id="{C945008A-64F0-D746-A70B-D916D67295D5}" type="datetimeFigureOut">
              <a:rPr lang="zh-CN" altLang="en-US"/>
              <a:pPr>
                <a:defRPr/>
              </a:pPr>
              <a:t>2024/3/5</a:t>
            </a:fld>
            <a:endParaRPr lang="zh-CN" altLang="en-US"/>
          </a:p>
        </p:txBody>
      </p:sp>
      <p:sp>
        <p:nvSpPr>
          <p:cNvPr id="8" name="页脚占位符 4">
            <a:extLst>
              <a:ext uri="{FF2B5EF4-FFF2-40B4-BE49-F238E27FC236}">
                <a16:creationId xmlns:a16="http://schemas.microsoft.com/office/drawing/2014/main" id="{E0F8ED6B-5903-28B4-3801-13D87135EEBB}"/>
              </a:ext>
            </a:extLst>
          </p:cNvPr>
          <p:cNvSpPr>
            <a:spLocks noGrp="1"/>
          </p:cNvSpPr>
          <p:nvPr>
            <p:ph type="ftr" sz="quarter" idx="11"/>
          </p:nvPr>
        </p:nvSpPr>
        <p:spPr/>
        <p:txBody>
          <a:bodyPr/>
          <a:lstStyle>
            <a:lvl1pPr>
              <a:defRPr/>
            </a:lvl1pPr>
          </a:lstStyle>
          <a:p>
            <a:pPr>
              <a:defRPr/>
            </a:pPr>
            <a:endParaRPr lang="zh-CN" altLang="en-US"/>
          </a:p>
        </p:txBody>
      </p:sp>
      <p:sp>
        <p:nvSpPr>
          <p:cNvPr id="9" name="灯片编号占位符 5">
            <a:extLst>
              <a:ext uri="{FF2B5EF4-FFF2-40B4-BE49-F238E27FC236}">
                <a16:creationId xmlns:a16="http://schemas.microsoft.com/office/drawing/2014/main" id="{85F785F4-24D1-7C95-D291-02BB6A945E2E}"/>
              </a:ext>
            </a:extLst>
          </p:cNvPr>
          <p:cNvSpPr>
            <a:spLocks noGrp="1"/>
          </p:cNvSpPr>
          <p:nvPr>
            <p:ph type="sldNum" sz="quarter" idx="12"/>
          </p:nvPr>
        </p:nvSpPr>
        <p:spPr/>
        <p:txBody>
          <a:bodyPr/>
          <a:lstStyle>
            <a:lvl1pPr>
              <a:defRPr/>
            </a:lvl1pPr>
          </a:lstStyle>
          <a:p>
            <a:pPr>
              <a:defRPr/>
            </a:pPr>
            <a:fld id="{D94091DD-7F7F-AA40-BB60-448934AD6D23}" type="slidenum">
              <a:rPr lang="zh-CN" altLang="en-US"/>
              <a:pPr>
                <a:defRPr/>
              </a:pPr>
              <a:t>‹#›</a:t>
            </a:fld>
            <a:endParaRPr lang="zh-CN" altLang="en-US"/>
          </a:p>
        </p:txBody>
      </p:sp>
    </p:spTree>
    <p:extLst>
      <p:ext uri="{BB962C8B-B14F-4D97-AF65-F5344CB8AC3E}">
        <p14:creationId xmlns:p14="http://schemas.microsoft.com/office/powerpoint/2010/main" val="2040426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a:extLst>
              <a:ext uri="{FF2B5EF4-FFF2-40B4-BE49-F238E27FC236}">
                <a16:creationId xmlns:a16="http://schemas.microsoft.com/office/drawing/2014/main" id="{09676C61-9832-26A0-5A88-DC06870DBA0D}"/>
              </a:ext>
            </a:extLst>
          </p:cNvPr>
          <p:cNvSpPr>
            <a:spLocks noGrp="1"/>
          </p:cNvSpPr>
          <p:nvPr>
            <p:ph type="dt" sz="half" idx="10"/>
          </p:nvPr>
        </p:nvSpPr>
        <p:spPr/>
        <p:txBody>
          <a:bodyPr/>
          <a:lstStyle>
            <a:lvl1pPr>
              <a:defRPr/>
            </a:lvl1pPr>
          </a:lstStyle>
          <a:p>
            <a:pPr>
              <a:defRPr/>
            </a:pPr>
            <a:fld id="{3FE1186B-69AF-834B-8C67-288CE3C4CBEF}" type="datetimeFigureOut">
              <a:rPr lang="zh-CN" altLang="en-US"/>
              <a:pPr>
                <a:defRPr/>
              </a:pPr>
              <a:t>2024/3/5</a:t>
            </a:fld>
            <a:endParaRPr lang="zh-CN" altLang="en-US"/>
          </a:p>
        </p:txBody>
      </p:sp>
      <p:sp>
        <p:nvSpPr>
          <p:cNvPr id="4" name="页脚占位符 4">
            <a:extLst>
              <a:ext uri="{FF2B5EF4-FFF2-40B4-BE49-F238E27FC236}">
                <a16:creationId xmlns:a16="http://schemas.microsoft.com/office/drawing/2014/main" id="{80E0A6A8-8DB7-170E-EB08-075B505EC4C4}"/>
              </a:ext>
            </a:extLst>
          </p:cNvPr>
          <p:cNvSpPr>
            <a:spLocks noGrp="1"/>
          </p:cNvSpPr>
          <p:nvPr>
            <p:ph type="ftr" sz="quarter" idx="11"/>
          </p:nvPr>
        </p:nvSpPr>
        <p:spPr/>
        <p:txBody>
          <a:bodyPr/>
          <a:lstStyle>
            <a:lvl1pPr>
              <a:defRPr/>
            </a:lvl1pPr>
          </a:lstStyle>
          <a:p>
            <a:pPr>
              <a:defRPr/>
            </a:pPr>
            <a:endParaRPr lang="zh-CN" altLang="en-US"/>
          </a:p>
        </p:txBody>
      </p:sp>
      <p:sp>
        <p:nvSpPr>
          <p:cNvPr id="5" name="灯片编号占位符 5">
            <a:extLst>
              <a:ext uri="{FF2B5EF4-FFF2-40B4-BE49-F238E27FC236}">
                <a16:creationId xmlns:a16="http://schemas.microsoft.com/office/drawing/2014/main" id="{EDE57FE0-2FAE-F840-119B-6418062AFE97}"/>
              </a:ext>
            </a:extLst>
          </p:cNvPr>
          <p:cNvSpPr>
            <a:spLocks noGrp="1"/>
          </p:cNvSpPr>
          <p:nvPr>
            <p:ph type="sldNum" sz="quarter" idx="12"/>
          </p:nvPr>
        </p:nvSpPr>
        <p:spPr/>
        <p:txBody>
          <a:bodyPr/>
          <a:lstStyle>
            <a:lvl1pPr>
              <a:defRPr/>
            </a:lvl1pPr>
          </a:lstStyle>
          <a:p>
            <a:pPr>
              <a:defRPr/>
            </a:pPr>
            <a:fld id="{B2A49227-D3CC-5046-9BAA-419DE8D8F961}" type="slidenum">
              <a:rPr lang="zh-CN" altLang="en-US"/>
              <a:pPr>
                <a:defRPr/>
              </a:pPr>
              <a:t>‹#›</a:t>
            </a:fld>
            <a:endParaRPr lang="zh-CN" altLang="en-US"/>
          </a:p>
        </p:txBody>
      </p:sp>
    </p:spTree>
    <p:extLst>
      <p:ext uri="{BB962C8B-B14F-4D97-AF65-F5344CB8AC3E}">
        <p14:creationId xmlns:p14="http://schemas.microsoft.com/office/powerpoint/2010/main" val="3006001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a:extLst>
              <a:ext uri="{FF2B5EF4-FFF2-40B4-BE49-F238E27FC236}">
                <a16:creationId xmlns:a16="http://schemas.microsoft.com/office/drawing/2014/main" id="{97BC0BAC-990D-B853-52B6-9BA78CF29DA9}"/>
              </a:ext>
            </a:extLst>
          </p:cNvPr>
          <p:cNvSpPr>
            <a:spLocks noGrp="1"/>
          </p:cNvSpPr>
          <p:nvPr>
            <p:ph type="dt" sz="half" idx="10"/>
          </p:nvPr>
        </p:nvSpPr>
        <p:spPr/>
        <p:txBody>
          <a:bodyPr/>
          <a:lstStyle>
            <a:lvl1pPr>
              <a:defRPr/>
            </a:lvl1pPr>
          </a:lstStyle>
          <a:p>
            <a:pPr>
              <a:defRPr/>
            </a:pPr>
            <a:fld id="{FF4DB756-4802-EA46-ABEF-DFFC6F7AAB69}" type="datetimeFigureOut">
              <a:rPr lang="zh-CN" altLang="en-US"/>
              <a:pPr>
                <a:defRPr/>
              </a:pPr>
              <a:t>2024/3/5</a:t>
            </a:fld>
            <a:endParaRPr lang="zh-CN" altLang="en-US"/>
          </a:p>
        </p:txBody>
      </p:sp>
      <p:sp>
        <p:nvSpPr>
          <p:cNvPr id="3" name="页脚占位符 4">
            <a:extLst>
              <a:ext uri="{FF2B5EF4-FFF2-40B4-BE49-F238E27FC236}">
                <a16:creationId xmlns:a16="http://schemas.microsoft.com/office/drawing/2014/main" id="{C7710397-A5DF-A840-429F-86188B792E19}"/>
              </a:ext>
            </a:extLst>
          </p:cNvPr>
          <p:cNvSpPr>
            <a:spLocks noGrp="1"/>
          </p:cNvSpPr>
          <p:nvPr>
            <p:ph type="ftr" sz="quarter" idx="11"/>
          </p:nvPr>
        </p:nvSpPr>
        <p:spPr/>
        <p:txBody>
          <a:bodyPr/>
          <a:lstStyle>
            <a:lvl1pPr>
              <a:defRPr/>
            </a:lvl1pPr>
          </a:lstStyle>
          <a:p>
            <a:pPr>
              <a:defRPr/>
            </a:pPr>
            <a:endParaRPr lang="zh-CN" altLang="en-US"/>
          </a:p>
        </p:txBody>
      </p:sp>
      <p:sp>
        <p:nvSpPr>
          <p:cNvPr id="4" name="灯片编号占位符 5">
            <a:extLst>
              <a:ext uri="{FF2B5EF4-FFF2-40B4-BE49-F238E27FC236}">
                <a16:creationId xmlns:a16="http://schemas.microsoft.com/office/drawing/2014/main" id="{C49663C9-6497-A51C-2B64-D06A9FF7F68B}"/>
              </a:ext>
            </a:extLst>
          </p:cNvPr>
          <p:cNvSpPr>
            <a:spLocks noGrp="1"/>
          </p:cNvSpPr>
          <p:nvPr>
            <p:ph type="sldNum" sz="quarter" idx="12"/>
          </p:nvPr>
        </p:nvSpPr>
        <p:spPr/>
        <p:txBody>
          <a:bodyPr/>
          <a:lstStyle>
            <a:lvl1pPr>
              <a:defRPr/>
            </a:lvl1pPr>
          </a:lstStyle>
          <a:p>
            <a:pPr>
              <a:defRPr/>
            </a:pPr>
            <a:fld id="{AEB6734E-C03A-0C46-839E-BF90F07598E4}" type="slidenum">
              <a:rPr lang="zh-CN" altLang="en-US"/>
              <a:pPr>
                <a:defRPr/>
              </a:pPr>
              <a:t>‹#›</a:t>
            </a:fld>
            <a:endParaRPr lang="zh-CN" altLang="en-US"/>
          </a:p>
        </p:txBody>
      </p:sp>
    </p:spTree>
    <p:extLst>
      <p:ext uri="{BB962C8B-B14F-4D97-AF65-F5344CB8AC3E}">
        <p14:creationId xmlns:p14="http://schemas.microsoft.com/office/powerpoint/2010/main" val="4228644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936150" y="1325115"/>
            <a:ext cx="6159730" cy="5639440"/>
          </a:xfrm>
        </p:spPr>
        <p:txBody>
          <a:bodyPr anchor="b"/>
          <a:lstStyle>
            <a:lvl1pPr algn="l">
              <a:defRPr sz="6500" b="1"/>
            </a:lvl1pPr>
          </a:lstStyle>
          <a:p>
            <a:r>
              <a:rPr lang="zh-CN" altLang="en-US"/>
              <a:t>单击此处编辑母版标题样式</a:t>
            </a:r>
          </a:p>
        </p:txBody>
      </p:sp>
      <p:sp>
        <p:nvSpPr>
          <p:cNvPr id="3" name="内容占位符 2"/>
          <p:cNvSpPr>
            <a:spLocks noGrp="1"/>
          </p:cNvSpPr>
          <p:nvPr>
            <p:ph idx="1"/>
          </p:nvPr>
        </p:nvSpPr>
        <p:spPr>
          <a:xfrm>
            <a:off x="7320164" y="1325119"/>
            <a:ext cx="10466664" cy="28405211"/>
          </a:xfrm>
        </p:spPr>
        <p:txBody>
          <a:bodyPr/>
          <a:lstStyle>
            <a:lvl1pPr>
              <a:defRPr sz="10400"/>
            </a:lvl1pPr>
            <a:lvl2pPr>
              <a:defRPr sz="9000"/>
            </a:lvl2pPr>
            <a:lvl3pPr>
              <a:defRPr sz="7800"/>
            </a:lvl3pPr>
            <a:lvl4pPr>
              <a:defRPr sz="6500"/>
            </a:lvl4pPr>
            <a:lvl5pPr>
              <a:defRPr sz="6500"/>
            </a:lvl5pPr>
            <a:lvl6pPr>
              <a:defRPr sz="6500"/>
            </a:lvl6pPr>
            <a:lvl7pPr>
              <a:defRPr sz="6500"/>
            </a:lvl7pPr>
            <a:lvl8pPr>
              <a:defRPr sz="6500"/>
            </a:lvl8pPr>
            <a:lvl9pPr>
              <a:defRPr sz="6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936150" y="6964558"/>
            <a:ext cx="6159730" cy="22765772"/>
          </a:xfrm>
        </p:spPr>
        <p:txBody>
          <a:bodyPr/>
          <a:lstStyle>
            <a:lvl1pPr marL="0" indent="0">
              <a:buNone/>
              <a:defRPr sz="4600"/>
            </a:lvl1pPr>
            <a:lvl2pPr marL="1485673" indent="0">
              <a:buNone/>
              <a:defRPr sz="4000"/>
            </a:lvl2pPr>
            <a:lvl3pPr marL="2971345" indent="0">
              <a:buNone/>
              <a:defRPr sz="3300"/>
            </a:lvl3pPr>
            <a:lvl4pPr marL="4457017" indent="0">
              <a:buNone/>
              <a:defRPr sz="3000"/>
            </a:lvl4pPr>
            <a:lvl5pPr marL="5942690" indent="0">
              <a:buNone/>
              <a:defRPr sz="3000"/>
            </a:lvl5pPr>
            <a:lvl6pPr marL="7428363" indent="0">
              <a:buNone/>
              <a:defRPr sz="3000"/>
            </a:lvl6pPr>
            <a:lvl7pPr marL="8914034" indent="0">
              <a:buNone/>
              <a:defRPr sz="3000"/>
            </a:lvl7pPr>
            <a:lvl8pPr marL="10399708" indent="0">
              <a:buNone/>
              <a:defRPr sz="3000"/>
            </a:lvl8pPr>
            <a:lvl9pPr marL="11885380" indent="0">
              <a:buNone/>
              <a:defRPr sz="30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id="{D3B0F531-E885-2A51-857F-D9DFF2687550}"/>
              </a:ext>
            </a:extLst>
          </p:cNvPr>
          <p:cNvSpPr>
            <a:spLocks noGrp="1"/>
          </p:cNvSpPr>
          <p:nvPr>
            <p:ph type="dt" sz="half" idx="10"/>
          </p:nvPr>
        </p:nvSpPr>
        <p:spPr/>
        <p:txBody>
          <a:bodyPr/>
          <a:lstStyle>
            <a:lvl1pPr>
              <a:defRPr/>
            </a:lvl1pPr>
          </a:lstStyle>
          <a:p>
            <a:pPr>
              <a:defRPr/>
            </a:pPr>
            <a:fld id="{E025B47D-5F37-F44D-89B6-738239157723}" type="datetimeFigureOut">
              <a:rPr lang="zh-CN" altLang="en-US"/>
              <a:pPr>
                <a:defRPr/>
              </a:pPr>
              <a:t>2024/3/5</a:t>
            </a:fld>
            <a:endParaRPr lang="zh-CN" altLang="en-US"/>
          </a:p>
        </p:txBody>
      </p:sp>
      <p:sp>
        <p:nvSpPr>
          <p:cNvPr id="6" name="页脚占位符 4">
            <a:extLst>
              <a:ext uri="{FF2B5EF4-FFF2-40B4-BE49-F238E27FC236}">
                <a16:creationId xmlns:a16="http://schemas.microsoft.com/office/drawing/2014/main" id="{5084B336-CB7F-F83F-02F8-0968AA86E5C6}"/>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FAA5FEFE-FD81-BE21-FFFD-A37E6C43C35D}"/>
              </a:ext>
            </a:extLst>
          </p:cNvPr>
          <p:cNvSpPr>
            <a:spLocks noGrp="1"/>
          </p:cNvSpPr>
          <p:nvPr>
            <p:ph type="sldNum" sz="quarter" idx="12"/>
          </p:nvPr>
        </p:nvSpPr>
        <p:spPr/>
        <p:txBody>
          <a:bodyPr/>
          <a:lstStyle>
            <a:lvl1pPr>
              <a:defRPr/>
            </a:lvl1pPr>
          </a:lstStyle>
          <a:p>
            <a:pPr>
              <a:defRPr/>
            </a:pPr>
            <a:fld id="{53DDC626-BC15-2E40-8539-880C8B7C2BAF}" type="slidenum">
              <a:rPr lang="zh-CN" altLang="en-US"/>
              <a:pPr>
                <a:defRPr/>
              </a:pPr>
              <a:t>‹#›</a:t>
            </a:fld>
            <a:endParaRPr lang="zh-CN" altLang="en-US"/>
          </a:p>
        </p:txBody>
      </p:sp>
    </p:spTree>
    <p:extLst>
      <p:ext uri="{BB962C8B-B14F-4D97-AF65-F5344CB8AC3E}">
        <p14:creationId xmlns:p14="http://schemas.microsoft.com/office/powerpoint/2010/main" val="2618709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3669835" y="23297357"/>
            <a:ext cx="11233785" cy="2750385"/>
          </a:xfrm>
        </p:spPr>
        <p:txBody>
          <a:bodyPr anchor="b"/>
          <a:lstStyle>
            <a:lvl1pPr algn="l">
              <a:defRPr sz="6500" b="1"/>
            </a:lvl1pPr>
          </a:lstStyle>
          <a:p>
            <a:r>
              <a:rPr lang="zh-CN" altLang="en-US"/>
              <a:t>单击此处编辑母版标题样式</a:t>
            </a:r>
          </a:p>
        </p:txBody>
      </p:sp>
      <p:sp>
        <p:nvSpPr>
          <p:cNvPr id="3" name="图片占位符 2"/>
          <p:cNvSpPr>
            <a:spLocks noGrp="1"/>
          </p:cNvSpPr>
          <p:nvPr>
            <p:ph type="pic" idx="1"/>
          </p:nvPr>
        </p:nvSpPr>
        <p:spPr>
          <a:xfrm>
            <a:off x="3669835" y="2973804"/>
            <a:ext cx="11233785" cy="19969163"/>
          </a:xfrm>
        </p:spPr>
        <p:txBody>
          <a:bodyPr rtlCol="0">
            <a:normAutofit/>
          </a:bodyPr>
          <a:lstStyle>
            <a:lvl1pPr marL="0" indent="0">
              <a:buNone/>
              <a:defRPr sz="10400"/>
            </a:lvl1pPr>
            <a:lvl2pPr marL="1485673" indent="0">
              <a:buNone/>
              <a:defRPr sz="9000"/>
            </a:lvl2pPr>
            <a:lvl3pPr marL="2971345" indent="0">
              <a:buNone/>
              <a:defRPr sz="7800"/>
            </a:lvl3pPr>
            <a:lvl4pPr marL="4457017" indent="0">
              <a:buNone/>
              <a:defRPr sz="6500"/>
            </a:lvl4pPr>
            <a:lvl5pPr marL="5942690" indent="0">
              <a:buNone/>
              <a:defRPr sz="6500"/>
            </a:lvl5pPr>
            <a:lvl6pPr marL="7428363" indent="0">
              <a:buNone/>
              <a:defRPr sz="6500"/>
            </a:lvl6pPr>
            <a:lvl7pPr marL="8914034" indent="0">
              <a:buNone/>
              <a:defRPr sz="6500"/>
            </a:lvl7pPr>
            <a:lvl8pPr marL="10399708" indent="0">
              <a:buNone/>
              <a:defRPr sz="6500"/>
            </a:lvl8pPr>
            <a:lvl9pPr marL="11885380" indent="0">
              <a:buNone/>
              <a:defRPr sz="6500"/>
            </a:lvl9pPr>
          </a:lstStyle>
          <a:p>
            <a:pPr lvl="0"/>
            <a:endParaRPr lang="zh-CN" altLang="en-US" noProof="0"/>
          </a:p>
        </p:txBody>
      </p:sp>
      <p:sp>
        <p:nvSpPr>
          <p:cNvPr id="4" name="文本占位符 3"/>
          <p:cNvSpPr>
            <a:spLocks noGrp="1"/>
          </p:cNvSpPr>
          <p:nvPr>
            <p:ph type="body" sz="half" idx="2"/>
          </p:nvPr>
        </p:nvSpPr>
        <p:spPr>
          <a:xfrm>
            <a:off x="3669835" y="26047743"/>
            <a:ext cx="11233785" cy="3906003"/>
          </a:xfrm>
        </p:spPr>
        <p:txBody>
          <a:bodyPr/>
          <a:lstStyle>
            <a:lvl1pPr marL="0" indent="0">
              <a:buNone/>
              <a:defRPr sz="4600"/>
            </a:lvl1pPr>
            <a:lvl2pPr marL="1485673" indent="0">
              <a:buNone/>
              <a:defRPr sz="4000"/>
            </a:lvl2pPr>
            <a:lvl3pPr marL="2971345" indent="0">
              <a:buNone/>
              <a:defRPr sz="3300"/>
            </a:lvl3pPr>
            <a:lvl4pPr marL="4457017" indent="0">
              <a:buNone/>
              <a:defRPr sz="3000"/>
            </a:lvl4pPr>
            <a:lvl5pPr marL="5942690" indent="0">
              <a:buNone/>
              <a:defRPr sz="3000"/>
            </a:lvl5pPr>
            <a:lvl6pPr marL="7428363" indent="0">
              <a:buNone/>
              <a:defRPr sz="3000"/>
            </a:lvl6pPr>
            <a:lvl7pPr marL="8914034" indent="0">
              <a:buNone/>
              <a:defRPr sz="3000"/>
            </a:lvl7pPr>
            <a:lvl8pPr marL="10399708" indent="0">
              <a:buNone/>
              <a:defRPr sz="3000"/>
            </a:lvl8pPr>
            <a:lvl9pPr marL="11885380" indent="0">
              <a:buNone/>
              <a:defRPr sz="30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id="{039FC084-E8D4-8D34-EE3F-DBA8B6BD7026}"/>
              </a:ext>
            </a:extLst>
          </p:cNvPr>
          <p:cNvSpPr>
            <a:spLocks noGrp="1"/>
          </p:cNvSpPr>
          <p:nvPr>
            <p:ph type="dt" sz="half" idx="10"/>
          </p:nvPr>
        </p:nvSpPr>
        <p:spPr/>
        <p:txBody>
          <a:bodyPr/>
          <a:lstStyle>
            <a:lvl1pPr>
              <a:defRPr/>
            </a:lvl1pPr>
          </a:lstStyle>
          <a:p>
            <a:pPr>
              <a:defRPr/>
            </a:pPr>
            <a:fld id="{6288E3AE-6F14-CC4D-B8BF-310410780D8C}" type="datetimeFigureOut">
              <a:rPr lang="zh-CN" altLang="en-US"/>
              <a:pPr>
                <a:defRPr/>
              </a:pPr>
              <a:t>2024/3/5</a:t>
            </a:fld>
            <a:endParaRPr lang="zh-CN" altLang="en-US"/>
          </a:p>
        </p:txBody>
      </p:sp>
      <p:sp>
        <p:nvSpPr>
          <p:cNvPr id="6" name="页脚占位符 4">
            <a:extLst>
              <a:ext uri="{FF2B5EF4-FFF2-40B4-BE49-F238E27FC236}">
                <a16:creationId xmlns:a16="http://schemas.microsoft.com/office/drawing/2014/main" id="{468BAE1A-E2B6-8A99-9148-9F0C789CBE61}"/>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6D172AEB-59CF-1FB4-53EC-B2614DD61219}"/>
              </a:ext>
            </a:extLst>
          </p:cNvPr>
          <p:cNvSpPr>
            <a:spLocks noGrp="1"/>
          </p:cNvSpPr>
          <p:nvPr>
            <p:ph type="sldNum" sz="quarter" idx="12"/>
          </p:nvPr>
        </p:nvSpPr>
        <p:spPr/>
        <p:txBody>
          <a:bodyPr/>
          <a:lstStyle>
            <a:lvl1pPr>
              <a:defRPr/>
            </a:lvl1pPr>
          </a:lstStyle>
          <a:p>
            <a:pPr>
              <a:defRPr/>
            </a:pPr>
            <a:fld id="{8422E7FE-CBE5-0041-AD0D-A29AFD9CBF94}" type="slidenum">
              <a:rPr lang="zh-CN" altLang="en-US"/>
              <a:pPr>
                <a:defRPr/>
              </a:pPr>
              <a:t>‹#›</a:t>
            </a:fld>
            <a:endParaRPr lang="zh-CN" altLang="en-US"/>
          </a:p>
        </p:txBody>
      </p:sp>
    </p:spTree>
    <p:extLst>
      <p:ext uri="{BB962C8B-B14F-4D97-AF65-F5344CB8AC3E}">
        <p14:creationId xmlns:p14="http://schemas.microsoft.com/office/powerpoint/2010/main" val="2719537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id="{A710F5D7-C8F2-6A0C-5DA5-123437A72E28}"/>
              </a:ext>
            </a:extLst>
          </p:cNvPr>
          <p:cNvSpPr>
            <a:spLocks noGrp="1"/>
          </p:cNvSpPr>
          <p:nvPr>
            <p:ph type="title"/>
          </p:nvPr>
        </p:nvSpPr>
        <p:spPr bwMode="auto">
          <a:xfrm>
            <a:off x="936625" y="1331913"/>
            <a:ext cx="16849725" cy="554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7134" tIns="148567" rIns="297134" bIns="148567" numCol="1" anchor="ctr" anchorCtr="0" compatLnSpc="1">
            <a:prstTxWarp prst="textNoShape">
              <a:avLst/>
            </a:prstTxWarp>
          </a:bodyPr>
          <a:lstStyle/>
          <a:p>
            <a:pPr lvl="0"/>
            <a:r>
              <a:rPr lang="zh-CN" altLang="en-US"/>
              <a:t>单击此处编辑母版标题样式</a:t>
            </a:r>
          </a:p>
        </p:txBody>
      </p:sp>
      <p:sp>
        <p:nvSpPr>
          <p:cNvPr id="1027" name="文本占位符 2">
            <a:extLst>
              <a:ext uri="{FF2B5EF4-FFF2-40B4-BE49-F238E27FC236}">
                <a16:creationId xmlns:a16="http://schemas.microsoft.com/office/drawing/2014/main" id="{4055C7DC-7044-0153-1758-BD3CD3640A41}"/>
              </a:ext>
            </a:extLst>
          </p:cNvPr>
          <p:cNvSpPr>
            <a:spLocks noGrp="1"/>
          </p:cNvSpPr>
          <p:nvPr>
            <p:ph type="body" idx="1"/>
          </p:nvPr>
        </p:nvSpPr>
        <p:spPr bwMode="auto">
          <a:xfrm>
            <a:off x="936625" y="7767638"/>
            <a:ext cx="16849725" cy="2196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7134" tIns="148567" rIns="297134" bIns="148567"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8B0C50D5-7207-56F0-128E-691ED553FC7D}"/>
              </a:ext>
            </a:extLst>
          </p:cNvPr>
          <p:cNvSpPr>
            <a:spLocks noGrp="1"/>
          </p:cNvSpPr>
          <p:nvPr>
            <p:ph type="dt" sz="half" idx="2"/>
          </p:nvPr>
        </p:nvSpPr>
        <p:spPr>
          <a:xfrm>
            <a:off x="936625" y="30846713"/>
            <a:ext cx="4367213" cy="1773237"/>
          </a:xfrm>
          <a:prstGeom prst="rect">
            <a:avLst/>
          </a:prstGeom>
        </p:spPr>
        <p:txBody>
          <a:bodyPr vert="horz" lIns="297134" tIns="148567" rIns="297134" bIns="148567" rtlCol="0" anchor="ctr"/>
          <a:lstStyle>
            <a:lvl1pPr algn="l" defTabSz="2971345" eaLnBrk="1" fontAlgn="auto" hangingPunct="1">
              <a:spcBef>
                <a:spcPts val="0"/>
              </a:spcBef>
              <a:spcAft>
                <a:spcPts val="0"/>
              </a:spcAft>
              <a:defRPr sz="4000">
                <a:solidFill>
                  <a:schemeClr val="tx1">
                    <a:tint val="75000"/>
                  </a:schemeClr>
                </a:solidFill>
                <a:latin typeface="+mn-lt"/>
                <a:ea typeface="+mn-ea"/>
              </a:defRPr>
            </a:lvl1pPr>
          </a:lstStyle>
          <a:p>
            <a:pPr>
              <a:defRPr/>
            </a:pPr>
            <a:fld id="{3BDC0CD9-F942-1643-AA65-EC80A9C011CF}" type="datetimeFigureOut">
              <a:rPr lang="zh-CN" altLang="en-US"/>
              <a:pPr>
                <a:defRPr/>
              </a:pPr>
              <a:t>2024/3/5</a:t>
            </a:fld>
            <a:endParaRPr lang="zh-CN" altLang="en-US"/>
          </a:p>
        </p:txBody>
      </p:sp>
      <p:sp>
        <p:nvSpPr>
          <p:cNvPr id="5" name="页脚占位符 4">
            <a:extLst>
              <a:ext uri="{FF2B5EF4-FFF2-40B4-BE49-F238E27FC236}">
                <a16:creationId xmlns:a16="http://schemas.microsoft.com/office/drawing/2014/main" id="{0B54556C-9FD5-C4E9-E49B-A0BFA6F5D86B}"/>
              </a:ext>
            </a:extLst>
          </p:cNvPr>
          <p:cNvSpPr>
            <a:spLocks noGrp="1"/>
          </p:cNvSpPr>
          <p:nvPr>
            <p:ph type="ftr" sz="quarter" idx="3"/>
          </p:nvPr>
        </p:nvSpPr>
        <p:spPr>
          <a:xfrm>
            <a:off x="6396038" y="30846713"/>
            <a:ext cx="5930900" cy="1773237"/>
          </a:xfrm>
          <a:prstGeom prst="rect">
            <a:avLst/>
          </a:prstGeom>
        </p:spPr>
        <p:txBody>
          <a:bodyPr vert="horz" lIns="297134" tIns="148567" rIns="297134" bIns="148567" rtlCol="0" anchor="ctr"/>
          <a:lstStyle>
            <a:lvl1pPr algn="ctr" defTabSz="2971345" eaLnBrk="1" fontAlgn="auto" hangingPunct="1">
              <a:spcBef>
                <a:spcPts val="0"/>
              </a:spcBef>
              <a:spcAft>
                <a:spcPts val="0"/>
              </a:spcAft>
              <a:defRPr sz="4000">
                <a:solidFill>
                  <a:schemeClr val="tx1">
                    <a:tint val="75000"/>
                  </a:schemeClr>
                </a:solidFill>
                <a:latin typeface="+mn-lt"/>
                <a:ea typeface="+mn-ea"/>
              </a:defRPr>
            </a:lvl1pPr>
          </a:lstStyle>
          <a:p>
            <a:pPr>
              <a:defRPr/>
            </a:pPr>
            <a:endParaRPr lang="zh-CN" altLang="en-US"/>
          </a:p>
        </p:txBody>
      </p:sp>
      <p:sp>
        <p:nvSpPr>
          <p:cNvPr id="6" name="灯片编号占位符 5">
            <a:extLst>
              <a:ext uri="{FF2B5EF4-FFF2-40B4-BE49-F238E27FC236}">
                <a16:creationId xmlns:a16="http://schemas.microsoft.com/office/drawing/2014/main" id="{DFCB670F-3ED7-C9F1-BA3A-523509A2C3EE}"/>
              </a:ext>
            </a:extLst>
          </p:cNvPr>
          <p:cNvSpPr>
            <a:spLocks noGrp="1"/>
          </p:cNvSpPr>
          <p:nvPr>
            <p:ph type="sldNum" sz="quarter" idx="4"/>
          </p:nvPr>
        </p:nvSpPr>
        <p:spPr>
          <a:xfrm>
            <a:off x="13419138" y="30846713"/>
            <a:ext cx="4367212" cy="1773237"/>
          </a:xfrm>
          <a:prstGeom prst="rect">
            <a:avLst/>
          </a:prstGeom>
        </p:spPr>
        <p:txBody>
          <a:bodyPr vert="horz" wrap="square" lIns="297134" tIns="148567" rIns="297134" bIns="148567" numCol="1" anchor="ctr" anchorCtr="0" compatLnSpc="1">
            <a:prstTxWarp prst="textNoShape">
              <a:avLst/>
            </a:prstTxWarp>
          </a:bodyPr>
          <a:lstStyle>
            <a:lvl1pPr algn="r" defTabSz="2970213" eaLnBrk="1" hangingPunct="1">
              <a:defRPr sz="4000" smtClean="0">
                <a:solidFill>
                  <a:srgbClr val="898989"/>
                </a:solidFill>
              </a:defRPr>
            </a:lvl1pPr>
          </a:lstStyle>
          <a:p>
            <a:pPr>
              <a:defRPr/>
            </a:pPr>
            <a:fld id="{47E74142-77CA-9548-8C39-3CCA749DC9A8}" type="slidenum">
              <a:rPr lang="zh-CN" altLang="en-US"/>
              <a:pPr>
                <a:defRPr/>
              </a:pPr>
              <a:t>‹#›</a:t>
            </a:fld>
            <a:endParaRPr lang="zh-CN" altLang="en-US"/>
          </a:p>
        </p:txBody>
      </p:sp>
      <p:pic>
        <p:nvPicPr>
          <p:cNvPr id="1031" name="图片 2">
            <a:extLst>
              <a:ext uri="{FF2B5EF4-FFF2-40B4-BE49-F238E27FC236}">
                <a16:creationId xmlns:a16="http://schemas.microsoft.com/office/drawing/2014/main" id="{06AFADD5-B4C9-EB2D-6614-A6593A468486}"/>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p:blipFill>
        <p:spPr bwMode="auto">
          <a:xfrm>
            <a:off x="0" y="0"/>
            <a:ext cx="18722975" cy="3744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68625" rtl="0" eaLnBrk="0" fontAlgn="base" hangingPunct="0">
        <a:spcBef>
          <a:spcPct val="0"/>
        </a:spcBef>
        <a:spcAft>
          <a:spcPct val="0"/>
        </a:spcAft>
        <a:defRPr sz="14300" kern="1200">
          <a:solidFill>
            <a:schemeClr val="tx1"/>
          </a:solidFill>
          <a:latin typeface="+mj-lt"/>
          <a:ea typeface="+mj-ea"/>
          <a:cs typeface="+mj-cs"/>
        </a:defRPr>
      </a:lvl1pPr>
      <a:lvl2pPr algn="ctr" defTabSz="2968625" rtl="0" eaLnBrk="0" fontAlgn="base" hangingPunct="0">
        <a:spcBef>
          <a:spcPct val="0"/>
        </a:spcBef>
        <a:spcAft>
          <a:spcPct val="0"/>
        </a:spcAft>
        <a:defRPr sz="14300">
          <a:solidFill>
            <a:schemeClr val="tx1"/>
          </a:solidFill>
          <a:latin typeface="Calibri" pitchFamily="34" charset="0"/>
          <a:ea typeface="宋体" charset="-122"/>
        </a:defRPr>
      </a:lvl2pPr>
      <a:lvl3pPr algn="ctr" defTabSz="2968625" rtl="0" eaLnBrk="0" fontAlgn="base" hangingPunct="0">
        <a:spcBef>
          <a:spcPct val="0"/>
        </a:spcBef>
        <a:spcAft>
          <a:spcPct val="0"/>
        </a:spcAft>
        <a:defRPr sz="14300">
          <a:solidFill>
            <a:schemeClr val="tx1"/>
          </a:solidFill>
          <a:latin typeface="Calibri" pitchFamily="34" charset="0"/>
          <a:ea typeface="宋体" charset="-122"/>
        </a:defRPr>
      </a:lvl3pPr>
      <a:lvl4pPr algn="ctr" defTabSz="2968625" rtl="0" eaLnBrk="0" fontAlgn="base" hangingPunct="0">
        <a:spcBef>
          <a:spcPct val="0"/>
        </a:spcBef>
        <a:spcAft>
          <a:spcPct val="0"/>
        </a:spcAft>
        <a:defRPr sz="14300">
          <a:solidFill>
            <a:schemeClr val="tx1"/>
          </a:solidFill>
          <a:latin typeface="Calibri" pitchFamily="34" charset="0"/>
          <a:ea typeface="宋体" charset="-122"/>
        </a:defRPr>
      </a:lvl4pPr>
      <a:lvl5pPr algn="ctr" defTabSz="2968625" rtl="0" eaLnBrk="0" fontAlgn="base" hangingPunct="0">
        <a:spcBef>
          <a:spcPct val="0"/>
        </a:spcBef>
        <a:spcAft>
          <a:spcPct val="0"/>
        </a:spcAft>
        <a:defRPr sz="14300">
          <a:solidFill>
            <a:schemeClr val="tx1"/>
          </a:solidFill>
          <a:latin typeface="Calibri" pitchFamily="34" charset="0"/>
          <a:ea typeface="宋体" charset="-122"/>
        </a:defRPr>
      </a:lvl5pPr>
      <a:lvl6pPr marL="754110" algn="ctr" defTabSz="2969308" rtl="0" fontAlgn="base">
        <a:spcBef>
          <a:spcPct val="0"/>
        </a:spcBef>
        <a:spcAft>
          <a:spcPct val="0"/>
        </a:spcAft>
        <a:defRPr sz="14300">
          <a:solidFill>
            <a:schemeClr val="tx1"/>
          </a:solidFill>
          <a:latin typeface="Calibri" pitchFamily="34" charset="0"/>
          <a:ea typeface="宋体" charset="-122"/>
        </a:defRPr>
      </a:lvl6pPr>
      <a:lvl7pPr marL="1508221" algn="ctr" defTabSz="2969308" rtl="0" fontAlgn="base">
        <a:spcBef>
          <a:spcPct val="0"/>
        </a:spcBef>
        <a:spcAft>
          <a:spcPct val="0"/>
        </a:spcAft>
        <a:defRPr sz="14300">
          <a:solidFill>
            <a:schemeClr val="tx1"/>
          </a:solidFill>
          <a:latin typeface="Calibri" pitchFamily="34" charset="0"/>
          <a:ea typeface="宋体" charset="-122"/>
        </a:defRPr>
      </a:lvl7pPr>
      <a:lvl8pPr marL="2262331" algn="ctr" defTabSz="2969308" rtl="0" fontAlgn="base">
        <a:spcBef>
          <a:spcPct val="0"/>
        </a:spcBef>
        <a:spcAft>
          <a:spcPct val="0"/>
        </a:spcAft>
        <a:defRPr sz="14300">
          <a:solidFill>
            <a:schemeClr val="tx1"/>
          </a:solidFill>
          <a:latin typeface="Calibri" pitchFamily="34" charset="0"/>
          <a:ea typeface="宋体" charset="-122"/>
        </a:defRPr>
      </a:lvl8pPr>
      <a:lvl9pPr marL="3016440" algn="ctr" defTabSz="2969308" rtl="0" fontAlgn="base">
        <a:spcBef>
          <a:spcPct val="0"/>
        </a:spcBef>
        <a:spcAft>
          <a:spcPct val="0"/>
        </a:spcAft>
        <a:defRPr sz="14300">
          <a:solidFill>
            <a:schemeClr val="tx1"/>
          </a:solidFill>
          <a:latin typeface="Calibri" pitchFamily="34" charset="0"/>
          <a:ea typeface="宋体" charset="-122"/>
        </a:defRPr>
      </a:lvl9pPr>
    </p:titleStyle>
    <p:bodyStyle>
      <a:lvl1pPr marL="1111250" indent="-1111250" algn="l" defTabSz="2968625" rtl="0" eaLnBrk="0" fontAlgn="base" hangingPunct="0">
        <a:spcBef>
          <a:spcPct val="20000"/>
        </a:spcBef>
        <a:spcAft>
          <a:spcPct val="0"/>
        </a:spcAft>
        <a:buFont typeface="Arial" panose="020B0604020202020204" pitchFamily="34" charset="0"/>
        <a:buChar char="•"/>
        <a:defRPr sz="10400" kern="1200">
          <a:solidFill>
            <a:schemeClr val="tx1"/>
          </a:solidFill>
          <a:latin typeface="+mn-lt"/>
          <a:ea typeface="+mn-ea"/>
          <a:cs typeface="+mn-cs"/>
        </a:defRPr>
      </a:lvl1pPr>
      <a:lvl2pPr marL="2413000" indent="-925513" algn="l" defTabSz="2968625" rtl="0" eaLnBrk="0" fontAlgn="base" hangingPunct="0">
        <a:spcBef>
          <a:spcPct val="20000"/>
        </a:spcBef>
        <a:spcAft>
          <a:spcPct val="0"/>
        </a:spcAft>
        <a:buFont typeface="Arial" panose="020B0604020202020204" pitchFamily="34" charset="0"/>
        <a:buChar char="–"/>
        <a:defRPr sz="9000" kern="1200">
          <a:solidFill>
            <a:schemeClr val="tx1"/>
          </a:solidFill>
          <a:latin typeface="+mn-lt"/>
          <a:ea typeface="+mn-ea"/>
          <a:cs typeface="+mn-cs"/>
        </a:defRPr>
      </a:lvl2pPr>
      <a:lvl3pPr marL="3711575" indent="-739775" algn="l" defTabSz="2968625" rtl="0" eaLnBrk="0" fontAlgn="base" hangingPunct="0">
        <a:spcBef>
          <a:spcPct val="20000"/>
        </a:spcBef>
        <a:spcAft>
          <a:spcPct val="0"/>
        </a:spcAft>
        <a:buFont typeface="Arial" panose="020B0604020202020204" pitchFamily="34" charset="0"/>
        <a:buChar char="•"/>
        <a:defRPr sz="7800" kern="1200">
          <a:solidFill>
            <a:schemeClr val="tx1"/>
          </a:solidFill>
          <a:latin typeface="+mn-lt"/>
          <a:ea typeface="+mn-ea"/>
          <a:cs typeface="+mn-cs"/>
        </a:defRPr>
      </a:lvl3pPr>
      <a:lvl4pPr marL="5195888" indent="-739775" algn="l" defTabSz="2968625" rtl="0" eaLnBrk="0" fontAlgn="base" hangingPunct="0">
        <a:spcBef>
          <a:spcPct val="20000"/>
        </a:spcBef>
        <a:spcAft>
          <a:spcPct val="0"/>
        </a:spcAft>
        <a:buFont typeface="Arial" panose="020B0604020202020204" pitchFamily="34" charset="0"/>
        <a:buChar char="–"/>
        <a:defRPr sz="6500" kern="1200">
          <a:solidFill>
            <a:schemeClr val="tx1"/>
          </a:solidFill>
          <a:latin typeface="+mn-lt"/>
          <a:ea typeface="+mn-ea"/>
          <a:cs typeface="+mn-cs"/>
        </a:defRPr>
      </a:lvl4pPr>
      <a:lvl5pPr marL="6683375" indent="-739775" algn="l" defTabSz="2968625" rtl="0" eaLnBrk="0" fontAlgn="base" hangingPunct="0">
        <a:spcBef>
          <a:spcPct val="20000"/>
        </a:spcBef>
        <a:spcAft>
          <a:spcPct val="0"/>
        </a:spcAft>
        <a:buFont typeface="Arial" panose="020B0604020202020204" pitchFamily="34" charset="0"/>
        <a:buChar char="»"/>
        <a:defRPr sz="6500" kern="1200">
          <a:solidFill>
            <a:schemeClr val="tx1"/>
          </a:solidFill>
          <a:latin typeface="+mn-lt"/>
          <a:ea typeface="+mn-ea"/>
          <a:cs typeface="+mn-cs"/>
        </a:defRPr>
      </a:lvl5pPr>
      <a:lvl6pPr marL="8171198"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6pPr>
      <a:lvl7pPr marL="9656871"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7pPr>
      <a:lvl8pPr marL="11142544"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8pPr>
      <a:lvl9pPr marL="12628217"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9pPr>
    </p:bodyStyle>
    <p:otherStyle>
      <a:defPPr>
        <a:defRPr lang="zh-CN"/>
      </a:defPPr>
      <a:lvl1pPr marL="0" algn="l" defTabSz="2971345" rtl="0" eaLnBrk="1" latinLnBrk="0" hangingPunct="1">
        <a:defRPr sz="5800" kern="1200">
          <a:solidFill>
            <a:schemeClr val="tx1"/>
          </a:solidFill>
          <a:latin typeface="+mn-lt"/>
          <a:ea typeface="+mn-ea"/>
          <a:cs typeface="+mn-cs"/>
        </a:defRPr>
      </a:lvl1pPr>
      <a:lvl2pPr marL="1485673" algn="l" defTabSz="2971345" rtl="0" eaLnBrk="1" latinLnBrk="0" hangingPunct="1">
        <a:defRPr sz="5800" kern="1200">
          <a:solidFill>
            <a:schemeClr val="tx1"/>
          </a:solidFill>
          <a:latin typeface="+mn-lt"/>
          <a:ea typeface="+mn-ea"/>
          <a:cs typeface="+mn-cs"/>
        </a:defRPr>
      </a:lvl2pPr>
      <a:lvl3pPr marL="2971345" algn="l" defTabSz="2971345" rtl="0" eaLnBrk="1" latinLnBrk="0" hangingPunct="1">
        <a:defRPr sz="5800" kern="1200">
          <a:solidFill>
            <a:schemeClr val="tx1"/>
          </a:solidFill>
          <a:latin typeface="+mn-lt"/>
          <a:ea typeface="+mn-ea"/>
          <a:cs typeface="+mn-cs"/>
        </a:defRPr>
      </a:lvl3pPr>
      <a:lvl4pPr marL="4457017" algn="l" defTabSz="2971345" rtl="0" eaLnBrk="1" latinLnBrk="0" hangingPunct="1">
        <a:defRPr sz="5800" kern="1200">
          <a:solidFill>
            <a:schemeClr val="tx1"/>
          </a:solidFill>
          <a:latin typeface="+mn-lt"/>
          <a:ea typeface="+mn-ea"/>
          <a:cs typeface="+mn-cs"/>
        </a:defRPr>
      </a:lvl4pPr>
      <a:lvl5pPr marL="5942690" algn="l" defTabSz="2971345" rtl="0" eaLnBrk="1" latinLnBrk="0" hangingPunct="1">
        <a:defRPr sz="5800" kern="1200">
          <a:solidFill>
            <a:schemeClr val="tx1"/>
          </a:solidFill>
          <a:latin typeface="+mn-lt"/>
          <a:ea typeface="+mn-ea"/>
          <a:cs typeface="+mn-cs"/>
        </a:defRPr>
      </a:lvl5pPr>
      <a:lvl6pPr marL="7428363" algn="l" defTabSz="2971345" rtl="0" eaLnBrk="1" latinLnBrk="0" hangingPunct="1">
        <a:defRPr sz="5800" kern="1200">
          <a:solidFill>
            <a:schemeClr val="tx1"/>
          </a:solidFill>
          <a:latin typeface="+mn-lt"/>
          <a:ea typeface="+mn-ea"/>
          <a:cs typeface="+mn-cs"/>
        </a:defRPr>
      </a:lvl6pPr>
      <a:lvl7pPr marL="8914034" algn="l" defTabSz="2971345" rtl="0" eaLnBrk="1" latinLnBrk="0" hangingPunct="1">
        <a:defRPr sz="5800" kern="1200">
          <a:solidFill>
            <a:schemeClr val="tx1"/>
          </a:solidFill>
          <a:latin typeface="+mn-lt"/>
          <a:ea typeface="+mn-ea"/>
          <a:cs typeface="+mn-cs"/>
        </a:defRPr>
      </a:lvl7pPr>
      <a:lvl8pPr marL="10399708" algn="l" defTabSz="2971345" rtl="0" eaLnBrk="1" latinLnBrk="0" hangingPunct="1">
        <a:defRPr sz="5800" kern="1200">
          <a:solidFill>
            <a:schemeClr val="tx1"/>
          </a:solidFill>
          <a:latin typeface="+mn-lt"/>
          <a:ea typeface="+mn-ea"/>
          <a:cs typeface="+mn-cs"/>
        </a:defRPr>
      </a:lvl8pPr>
      <a:lvl9pPr marL="11885380" algn="l" defTabSz="2971345"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5">
            <a:extLst>
              <a:ext uri="{FF2B5EF4-FFF2-40B4-BE49-F238E27FC236}">
                <a16:creationId xmlns:a16="http://schemas.microsoft.com/office/drawing/2014/main" id="{B50C1A5C-6372-E729-3C4F-0FA29C0CDC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8788" y="3967163"/>
            <a:ext cx="15363825" cy="328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38" name="矩形 9">
            <a:extLst>
              <a:ext uri="{FF2B5EF4-FFF2-40B4-BE49-F238E27FC236}">
                <a16:creationId xmlns:a16="http://schemas.microsoft.com/office/drawing/2014/main" id="{16BD190C-5C5B-ECD8-4D7E-0ABF138F9921}"/>
              </a:ext>
            </a:extLst>
          </p:cNvPr>
          <p:cNvSpPr>
            <a:spLocks noChangeArrowheads="1"/>
          </p:cNvSpPr>
          <p:nvPr/>
        </p:nvSpPr>
        <p:spPr bwMode="auto">
          <a:xfrm>
            <a:off x="1844675" y="4867275"/>
            <a:ext cx="15130463"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lvl1pPr>
              <a:spcBef>
                <a:spcPct val="20000"/>
              </a:spcBef>
              <a:buFont typeface="Arial" panose="020B0604020202020204" pitchFamily="34" charset="0"/>
              <a:buChar char="•"/>
              <a:defRPr sz="104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90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78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5pPr>
            <a:lvl6pPr marL="25146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6pPr>
            <a:lvl7pPr marL="29718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7pPr>
            <a:lvl8pPr marL="34290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8pPr>
            <a:lvl9pPr marL="38862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FontTx/>
              <a:buNone/>
            </a:pPr>
            <a:r>
              <a:rPr lang="en-US" altLang="zh-CN" sz="4000" b="1" dirty="0">
                <a:latin typeface="Arial" panose="020B0604020202020204" pitchFamily="34" charset="0"/>
                <a:ea typeface="黑体" panose="02010609060101010101" pitchFamily="49" charset="-122"/>
                <a:cs typeface="Arial" panose="020B0604020202020204" pitchFamily="34" charset="0"/>
              </a:rPr>
              <a:t>Please use font Arial, size 40 for abstract title.</a:t>
            </a:r>
          </a:p>
          <a:p>
            <a:pPr algn="ctr" eaLnBrk="1" hangingPunct="1">
              <a:spcBef>
                <a:spcPct val="0"/>
              </a:spcBef>
              <a:buFontTx/>
              <a:buNone/>
            </a:pPr>
            <a:r>
              <a:rPr lang="en-US" altLang="zh-CN" sz="2300" dirty="0">
                <a:ea typeface="黑体" panose="02010609060101010101" pitchFamily="49" charset="-122"/>
                <a:cs typeface="Arial" panose="020B0604020202020204" pitchFamily="34" charset="0"/>
              </a:rPr>
              <a:t>Please use font </a:t>
            </a:r>
            <a:r>
              <a:rPr lang="en-US" altLang="zh-CN" sz="2300" dirty="0" err="1">
                <a:ea typeface="黑体" panose="02010609060101010101" pitchFamily="49" charset="-122"/>
                <a:cs typeface="Arial" panose="020B0604020202020204" pitchFamily="34" charset="0"/>
              </a:rPr>
              <a:t>SimSun</a:t>
            </a:r>
            <a:r>
              <a:rPr lang="en-US" altLang="zh-CN" sz="2300" dirty="0">
                <a:ea typeface="黑体" panose="02010609060101010101" pitchFamily="49" charset="-122"/>
                <a:cs typeface="Arial" panose="020B0604020202020204" pitchFamily="34" charset="0"/>
              </a:rPr>
              <a:t>, size 23 for the names and affiliations of all authors</a:t>
            </a:r>
            <a:r>
              <a:rPr lang="zh-CN" altLang="en-US" sz="2300" dirty="0">
                <a:ea typeface="黑体" panose="02010609060101010101" pitchFamily="49" charset="-122"/>
                <a:cs typeface="Arial" panose="020B0604020202020204" pitchFamily="34" charset="0"/>
              </a:rPr>
              <a:t>   </a:t>
            </a:r>
            <a:endParaRPr lang="en-US" altLang="zh-CN" sz="2300" dirty="0">
              <a:ea typeface="黑体" panose="02010609060101010101" pitchFamily="49" charset="-122"/>
              <a:cs typeface="Arial" panose="020B0604020202020204" pitchFamily="34" charset="0"/>
            </a:endParaRPr>
          </a:p>
          <a:p>
            <a:pPr algn="ctr" eaLnBrk="1" hangingPunct="1">
              <a:spcBef>
                <a:spcPct val="0"/>
              </a:spcBef>
              <a:buFont typeface="Arial" panose="020B0604020202020204" pitchFamily="34" charset="0"/>
              <a:buNone/>
            </a:pPr>
            <a:r>
              <a:rPr lang="en-US" altLang="zh-CN" sz="2300" dirty="0">
                <a:ea typeface="黑体" panose="02010609060101010101" pitchFamily="49" charset="-122"/>
                <a:cs typeface="Arial" panose="020B0604020202020204" pitchFamily="34" charset="0"/>
              </a:rPr>
              <a:t>Please use font </a:t>
            </a:r>
            <a:r>
              <a:rPr lang="en-US" altLang="zh-CN" sz="2300" dirty="0" err="1">
                <a:ea typeface="黑体" panose="02010609060101010101" pitchFamily="49" charset="-122"/>
                <a:cs typeface="Arial" panose="020B0604020202020204" pitchFamily="34" charset="0"/>
              </a:rPr>
              <a:t>SimSun</a:t>
            </a:r>
            <a:r>
              <a:rPr lang="en-US" altLang="zh-CN" sz="2300" dirty="0">
                <a:ea typeface="黑体" panose="02010609060101010101" pitchFamily="49" charset="-122"/>
                <a:cs typeface="Arial" panose="020B0604020202020204" pitchFamily="34" charset="0"/>
              </a:rPr>
              <a:t>, size 23 for the names and affiliations of all authors</a:t>
            </a:r>
          </a:p>
        </p:txBody>
      </p:sp>
      <p:sp>
        <p:nvSpPr>
          <p:cNvPr id="14339" name="TextBox 11">
            <a:extLst>
              <a:ext uri="{FF2B5EF4-FFF2-40B4-BE49-F238E27FC236}">
                <a16:creationId xmlns:a16="http://schemas.microsoft.com/office/drawing/2014/main" id="{D0C30A79-BFBF-6236-00E1-279B4125626A}"/>
              </a:ext>
            </a:extLst>
          </p:cNvPr>
          <p:cNvSpPr txBox="1">
            <a:spLocks noChangeArrowheads="1"/>
          </p:cNvSpPr>
          <p:nvPr/>
        </p:nvSpPr>
        <p:spPr bwMode="auto">
          <a:xfrm>
            <a:off x="600075" y="7537450"/>
            <a:ext cx="9918700" cy="1437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lvl1pPr>
              <a:spcBef>
                <a:spcPct val="20000"/>
              </a:spcBef>
              <a:buFont typeface="Arial" panose="020B0604020202020204" pitchFamily="34" charset="0"/>
              <a:buChar char="•"/>
              <a:defRPr sz="104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90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78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5pPr>
            <a:lvl6pPr marL="25146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6pPr>
            <a:lvl7pPr marL="29718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7pPr>
            <a:lvl8pPr marL="34290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8pPr>
            <a:lvl9pPr marL="38862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lang="en-US" altLang="zh-CN" sz="3300" b="1" dirty="0"/>
              <a:t>Purpose</a:t>
            </a:r>
          </a:p>
          <a:p>
            <a:pPr eaLnBrk="1" hangingPunct="1">
              <a:spcBef>
                <a:spcPct val="0"/>
              </a:spcBef>
              <a:buFont typeface="Arial" panose="020B0604020202020204" pitchFamily="34" charset="0"/>
              <a:buNone/>
            </a:pPr>
            <a:r>
              <a:rPr lang="en-US" altLang="zh-CN" sz="3300" dirty="0"/>
              <a:t>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a:t>
            </a:r>
          </a:p>
          <a:p>
            <a:pPr eaLnBrk="1" hangingPunct="1">
              <a:spcBef>
                <a:spcPct val="0"/>
              </a:spcBef>
              <a:buFontTx/>
              <a:buNone/>
            </a:pPr>
            <a:endParaRPr lang="en-US" altLang="zh-CN" sz="3300" dirty="0"/>
          </a:p>
          <a:p>
            <a:pPr eaLnBrk="1" hangingPunct="1">
              <a:spcBef>
                <a:spcPct val="0"/>
              </a:spcBef>
              <a:buFontTx/>
              <a:buNone/>
            </a:pPr>
            <a:r>
              <a:rPr lang="en-US" altLang="zh-CN" sz="3300" b="1" dirty="0"/>
              <a:t>Methods</a:t>
            </a:r>
          </a:p>
          <a:p>
            <a:pPr eaLnBrk="1" hangingPunct="1">
              <a:spcBef>
                <a:spcPct val="0"/>
              </a:spcBef>
              <a:buFont typeface="Arial" panose="020B0604020202020204" pitchFamily="34" charset="0"/>
              <a:buNone/>
            </a:pPr>
            <a:r>
              <a:rPr lang="en-US" altLang="zh-CN" sz="3300" dirty="0"/>
              <a:t>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a:t>
            </a:r>
          </a:p>
          <a:p>
            <a:pPr eaLnBrk="1" hangingPunct="1">
              <a:spcBef>
                <a:spcPct val="0"/>
              </a:spcBef>
              <a:buFontTx/>
              <a:buNone/>
            </a:pPr>
            <a:endParaRPr lang="en-US" altLang="zh-CN" sz="3300" dirty="0"/>
          </a:p>
          <a:p>
            <a:pPr eaLnBrk="1" hangingPunct="1">
              <a:spcBef>
                <a:spcPct val="0"/>
              </a:spcBef>
              <a:buFontTx/>
              <a:buNone/>
            </a:pPr>
            <a:r>
              <a:rPr lang="en-US" altLang="zh-CN" sz="3300" b="1" dirty="0"/>
              <a:t>Results</a:t>
            </a:r>
          </a:p>
          <a:p>
            <a:pPr eaLnBrk="1" hangingPunct="1">
              <a:spcBef>
                <a:spcPct val="0"/>
              </a:spcBef>
              <a:buFont typeface="Arial" panose="020B0604020202020204" pitchFamily="34" charset="0"/>
              <a:buNone/>
            </a:pPr>
            <a:r>
              <a:rPr lang="en-US" altLang="zh-CN" sz="3300" dirty="0"/>
              <a:t>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a:t>
            </a:r>
          </a:p>
          <a:p>
            <a:pPr eaLnBrk="1" hangingPunct="1">
              <a:spcBef>
                <a:spcPct val="0"/>
              </a:spcBef>
              <a:buFontTx/>
              <a:buNone/>
            </a:pPr>
            <a:endParaRPr lang="zh-CN" altLang="en-US" sz="3300" dirty="0"/>
          </a:p>
        </p:txBody>
      </p:sp>
      <p:pic>
        <p:nvPicPr>
          <p:cNvPr id="14340" name="图片 14" descr="屏幕剪辑">
            <a:extLst>
              <a:ext uri="{FF2B5EF4-FFF2-40B4-BE49-F238E27FC236}">
                <a16:creationId xmlns:a16="http://schemas.microsoft.com/office/drawing/2014/main" id="{033A4F66-62B8-1FBA-4D6D-C645E151DAF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817225" y="7537450"/>
            <a:ext cx="7486650" cy="925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矩形 15">
            <a:extLst>
              <a:ext uri="{FF2B5EF4-FFF2-40B4-BE49-F238E27FC236}">
                <a16:creationId xmlns:a16="http://schemas.microsoft.com/office/drawing/2014/main" id="{D300B77E-BFE5-3DD6-675C-21C3C39A59E3}"/>
              </a:ext>
            </a:extLst>
          </p:cNvPr>
          <p:cNvSpPr>
            <a:spLocks noChangeArrowheads="1"/>
          </p:cNvSpPr>
          <p:nvPr/>
        </p:nvSpPr>
        <p:spPr bwMode="auto">
          <a:xfrm>
            <a:off x="10817225" y="17780000"/>
            <a:ext cx="7486650" cy="569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lvl1pPr>
              <a:spcBef>
                <a:spcPct val="20000"/>
              </a:spcBef>
              <a:buFont typeface="Arial" panose="020B0604020202020204" pitchFamily="34" charset="0"/>
              <a:buChar char="•"/>
              <a:defRPr sz="104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90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78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5pPr>
            <a:lvl6pPr marL="25146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6pPr>
            <a:lvl7pPr marL="29718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7pPr>
            <a:lvl8pPr marL="34290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8pPr>
            <a:lvl9pPr marL="38862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lang="en-US" altLang="zh-CN" sz="3000" b="1"/>
              <a:t>Conclusions</a:t>
            </a:r>
          </a:p>
          <a:p>
            <a:pPr eaLnBrk="1" hangingPunct="1">
              <a:spcBef>
                <a:spcPct val="0"/>
              </a:spcBef>
              <a:buFont typeface="Arial" panose="020B0604020202020204" pitchFamily="34" charset="0"/>
              <a:buNone/>
            </a:pPr>
            <a:r>
              <a:rPr lang="en-US" altLang="zh-CN" sz="3200"/>
              <a:t>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a:t>
            </a: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863</TotalTime>
  <Words>206</Words>
  <Application>Microsoft Macintosh PowerPoint</Application>
  <PresentationFormat>自定义</PresentationFormat>
  <Paragraphs>14</Paragraphs>
  <Slides>1</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Calibri</vt:lpstr>
      <vt:lpstr>宋体</vt:lpstr>
      <vt:lpstr>Arial</vt:lpstr>
      <vt:lpstr>黑体</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Jacky</dc:creator>
  <cp:lastModifiedBy>office</cp:lastModifiedBy>
  <cp:revision>20</cp:revision>
  <dcterms:created xsi:type="dcterms:W3CDTF">2012-09-14T09:49:00Z</dcterms:created>
  <dcterms:modified xsi:type="dcterms:W3CDTF">2024-03-05T06:05:24Z</dcterms:modified>
</cp:coreProperties>
</file>